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7" r:id="rId1"/>
    <p:sldMasterId id="2147483885" r:id="rId2"/>
    <p:sldMasterId id="2147483903" r:id="rId3"/>
  </p:sldMasterIdLst>
  <p:handoutMasterIdLst>
    <p:handoutMasterId r:id="rId48"/>
  </p:handoutMasterIdLst>
  <p:sldIdLst>
    <p:sldId id="305" r:id="rId4"/>
    <p:sldId id="306" r:id="rId5"/>
    <p:sldId id="308" r:id="rId6"/>
    <p:sldId id="299" r:id="rId7"/>
    <p:sldId id="259" r:id="rId8"/>
    <p:sldId id="290" r:id="rId9"/>
    <p:sldId id="291" r:id="rId10"/>
    <p:sldId id="260" r:id="rId11"/>
    <p:sldId id="263" r:id="rId12"/>
    <p:sldId id="261" r:id="rId13"/>
    <p:sldId id="262" r:id="rId14"/>
    <p:sldId id="264" r:id="rId15"/>
    <p:sldId id="266" r:id="rId16"/>
    <p:sldId id="265" r:id="rId17"/>
    <p:sldId id="292" r:id="rId18"/>
    <p:sldId id="272" r:id="rId19"/>
    <p:sldId id="267" r:id="rId20"/>
    <p:sldId id="287" r:id="rId21"/>
    <p:sldId id="288" r:id="rId22"/>
    <p:sldId id="289" r:id="rId23"/>
    <p:sldId id="310" r:id="rId24"/>
    <p:sldId id="269" r:id="rId25"/>
    <p:sldId id="270" r:id="rId26"/>
    <p:sldId id="273" r:id="rId27"/>
    <p:sldId id="300" r:id="rId28"/>
    <p:sldId id="295" r:id="rId29"/>
    <p:sldId id="274" r:id="rId30"/>
    <p:sldId id="275" r:id="rId31"/>
    <p:sldId id="294" r:id="rId32"/>
    <p:sldId id="276" r:id="rId33"/>
    <p:sldId id="277" r:id="rId34"/>
    <p:sldId id="278" r:id="rId35"/>
    <p:sldId id="296" r:id="rId36"/>
    <p:sldId id="301" r:id="rId37"/>
    <p:sldId id="279" r:id="rId38"/>
    <p:sldId id="280" r:id="rId39"/>
    <p:sldId id="302" r:id="rId40"/>
    <p:sldId id="303" r:id="rId41"/>
    <p:sldId id="304" r:id="rId42"/>
    <p:sldId id="282" r:id="rId43"/>
    <p:sldId id="283" r:id="rId44"/>
    <p:sldId id="281" r:id="rId45"/>
    <p:sldId id="297" r:id="rId46"/>
    <p:sldId id="307" r:id="rId47"/>
  </p:sldIdLst>
  <p:sldSz cx="12619038" cy="9144000"/>
  <p:notesSz cx="6669088"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39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5" d="100"/>
          <a:sy n="55" d="100"/>
        </p:scale>
        <p:origin x="-1230" y="-96"/>
      </p:cViewPr>
      <p:guideLst>
        <p:guide orient="horz" pos="2880"/>
        <p:guide pos="3975"/>
      </p:guideLst>
    </p:cSldViewPr>
  </p:slideViewPr>
  <p:notesTextViewPr>
    <p:cViewPr>
      <p:scale>
        <a:sx n="1" d="1"/>
        <a:sy n="1" d="1"/>
      </p:scale>
      <p:origin x="0" y="0"/>
    </p:cViewPr>
  </p:notesTextViewPr>
  <p:sorterViewPr>
    <p:cViewPr>
      <p:scale>
        <a:sx n="100" d="100"/>
        <a:sy n="100" d="100"/>
      </p:scale>
      <p:origin x="0" y="1698"/>
    </p:cViewPr>
  </p:sorterViewPr>
  <p:notesViewPr>
    <p:cSldViewPr snapToGrid="0">
      <p:cViewPr varScale="1">
        <p:scale>
          <a:sx n="52" d="100"/>
          <a:sy n="52" d="100"/>
        </p:scale>
        <p:origin x="295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p:cNvSpPr>
            <a:spLocks noGrp="1"/>
          </p:cNvSpPr>
          <p:nvPr>
            <p:ph type="dt" sz="quarter" idx="1"/>
          </p:nvPr>
        </p:nvSpPr>
        <p:spPr>
          <a:xfrm>
            <a:off x="3778250" y="0"/>
            <a:ext cx="2889250" cy="498475"/>
          </a:xfrm>
          <a:prstGeom prst="rect">
            <a:avLst/>
          </a:prstGeom>
        </p:spPr>
        <p:txBody>
          <a:bodyPr vert="horz" lIns="91440" tIns="45720" rIns="91440" bIns="45720" rtlCol="0"/>
          <a:lstStyle>
            <a:lvl1pPr algn="r">
              <a:defRPr sz="1200"/>
            </a:lvl1pPr>
          </a:lstStyle>
          <a:p>
            <a:fld id="{202FFF39-25CA-4B5E-A0CE-42DBAA3A9414}" type="datetimeFigureOut">
              <a:rPr lang="en-US" smtClean="0"/>
              <a:t>2/21/2018</a:t>
            </a:fld>
            <a:endParaRPr lang="en-US"/>
          </a:p>
        </p:txBody>
      </p:sp>
      <p:sp>
        <p:nvSpPr>
          <p:cNvPr id="7" name="Slide Number Placeholder 6"/>
          <p:cNvSpPr>
            <a:spLocks noGrp="1"/>
          </p:cNvSpPr>
          <p:nvPr>
            <p:ph type="sldNum" sz="quarter" idx="3"/>
          </p:nvPr>
        </p:nvSpPr>
        <p:spPr>
          <a:xfrm>
            <a:off x="3778250" y="9429750"/>
            <a:ext cx="2889250" cy="498475"/>
          </a:xfrm>
          <a:prstGeom prst="rect">
            <a:avLst/>
          </a:prstGeom>
        </p:spPr>
        <p:txBody>
          <a:bodyPr vert="horz" lIns="91440" tIns="45720" rIns="91440" bIns="45720" rtlCol="0" anchor="b"/>
          <a:lstStyle>
            <a:lvl1pPr algn="r">
              <a:defRPr sz="1200"/>
            </a:lvl1pPr>
          </a:lstStyle>
          <a:p>
            <a:fld id="{8F3BAAFD-2A3C-40EC-8B0E-083499A19FAC}" type="slidenum">
              <a:rPr lang="en-US" smtClean="0"/>
              <a:t>‹#›</a:t>
            </a:fld>
            <a:endParaRPr lang="en-US"/>
          </a:p>
        </p:txBody>
      </p:sp>
    </p:spTree>
    <p:extLst>
      <p:ext uri="{BB962C8B-B14F-4D97-AF65-F5344CB8AC3E}">
        <p14:creationId xmlns:p14="http://schemas.microsoft.com/office/powerpoint/2010/main" val="245250496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ctrTitle"/>
          </p:nvPr>
        </p:nvSpPr>
        <p:spPr>
          <a:xfrm>
            <a:off x="1261904" y="2404540"/>
            <a:ext cx="10095230" cy="2433461"/>
          </a:xfrm>
        </p:spPr>
        <p:txBody>
          <a:bodyPr anchor="b">
            <a:normAutofit/>
          </a:bodyPr>
          <a:lstStyle>
            <a:lvl1pPr algn="l">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261904" y="4842935"/>
            <a:ext cx="10095230" cy="914400"/>
          </a:xfrm>
        </p:spPr>
        <p:txBody>
          <a:bodyPr>
            <a:normAutofit/>
          </a:bodyPr>
          <a:lstStyle>
            <a:lvl1pPr marL="0" indent="0" algn="l">
              <a:buNone/>
              <a:defRPr sz="2667"/>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86602" y="5765128"/>
            <a:ext cx="3170532" cy="486833"/>
          </a:xfrm>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5" name="Footer Placeholder 4"/>
          <p:cNvSpPr>
            <a:spLocks noGrp="1"/>
          </p:cNvSpPr>
          <p:nvPr>
            <p:ph type="ftr" sz="quarter" idx="11"/>
          </p:nvPr>
        </p:nvSpPr>
        <p:spPr>
          <a:xfrm>
            <a:off x="1261904" y="5765129"/>
            <a:ext cx="6735412" cy="486833"/>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0112" y="1907824"/>
            <a:ext cx="2997022"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pic>
        <p:nvPicPr>
          <p:cNvPr id="9" name="Picture 8" descr="C2-HD-BT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3535"/>
            <a:ext cx="12619038" cy="331046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6666" y="737994"/>
            <a:ext cx="1622793" cy="2090500"/>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2329139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0231" y="6263149"/>
            <a:ext cx="10980222" cy="1092473"/>
          </a:xfrm>
        </p:spPr>
        <p:txBody>
          <a:bodyPr anchor="b"/>
          <a:lstStyle>
            <a:lvl1pPr algn="l">
              <a:defRPr sz="42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20231" y="1302714"/>
            <a:ext cx="10971635" cy="4542629"/>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dirty="0"/>
          </a:p>
        </p:txBody>
      </p:sp>
      <p:sp>
        <p:nvSpPr>
          <p:cNvPr id="4" name="Text Placeholder 3"/>
          <p:cNvSpPr>
            <a:spLocks noGrp="1"/>
          </p:cNvSpPr>
          <p:nvPr>
            <p:ph type="body" sz="half" idx="2"/>
          </p:nvPr>
        </p:nvSpPr>
        <p:spPr>
          <a:xfrm>
            <a:off x="820238" y="7355621"/>
            <a:ext cx="10978563" cy="995899"/>
          </a:xfrm>
        </p:spPr>
        <p:txBody>
          <a:bodyPr/>
          <a:lstStyle>
            <a:lvl1pPr marL="0" indent="0" algn="l">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52991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820238" y="1004711"/>
            <a:ext cx="10978563" cy="3736623"/>
          </a:xfrm>
        </p:spPr>
        <p:txBody>
          <a:bodyPr anchor="ctr"/>
          <a:lstStyle>
            <a:lvl1pPr algn="l">
              <a:defRPr sz="4267"/>
            </a:lvl1pPr>
          </a:lstStyle>
          <a:p>
            <a:r>
              <a:rPr lang="en-US" smtClean="0"/>
              <a:t>Click to edit Master title style</a:t>
            </a:r>
            <a:endParaRPr lang="en-US" dirty="0"/>
          </a:p>
        </p:txBody>
      </p:sp>
      <p:sp>
        <p:nvSpPr>
          <p:cNvPr id="4" name="Text Placeholder 3"/>
          <p:cNvSpPr>
            <a:spLocks noGrp="1"/>
          </p:cNvSpPr>
          <p:nvPr>
            <p:ph type="body" sz="half" idx="2"/>
          </p:nvPr>
        </p:nvSpPr>
        <p:spPr>
          <a:xfrm>
            <a:off x="946428" y="4865512"/>
            <a:ext cx="10726182" cy="1774469"/>
          </a:xfrm>
        </p:spPr>
        <p:txBody>
          <a:bodyPr anchor="ct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a:xfrm>
            <a:off x="820238" y="508002"/>
            <a:ext cx="6666473" cy="486833"/>
          </a:xfrm>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a:xfrm>
            <a:off x="10878077" y="508002"/>
            <a:ext cx="920723"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46310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1060351" y="1004712"/>
            <a:ext cx="10507102" cy="3674979"/>
          </a:xfrm>
        </p:spPr>
        <p:txBody>
          <a:bodyPr anchor="ctr"/>
          <a:lstStyle>
            <a:lvl1pPr algn="l">
              <a:defRPr sz="4267"/>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49535" y="4679691"/>
            <a:ext cx="9928732" cy="592591"/>
          </a:xfrm>
        </p:spPr>
        <p:txBody>
          <a:bodyPr anchor="t">
            <a:normAutofit/>
          </a:bodyPr>
          <a:lstStyle>
            <a:lvl1pPr marL="0" indent="0">
              <a:buNone/>
              <a:defRPr sz="1867"/>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4" name="Text Placeholder 3"/>
          <p:cNvSpPr>
            <a:spLocks noGrp="1"/>
          </p:cNvSpPr>
          <p:nvPr>
            <p:ph type="body" sz="half" idx="2"/>
          </p:nvPr>
        </p:nvSpPr>
        <p:spPr>
          <a:xfrm>
            <a:off x="946428" y="5566130"/>
            <a:ext cx="10734948" cy="1095020"/>
          </a:xfrm>
        </p:spPr>
        <p:txBody>
          <a:bodyPr anchor="ctr">
            <a:normAutofit/>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a:xfrm>
            <a:off x="820238" y="505918"/>
            <a:ext cx="6666473" cy="486833"/>
          </a:xfrm>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a:xfrm>
            <a:off x="10878077" y="508002"/>
            <a:ext cx="920723"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
        <p:nvSpPr>
          <p:cNvPr id="13" name="TextBox 12"/>
          <p:cNvSpPr txBox="1"/>
          <p:nvPr/>
        </p:nvSpPr>
        <p:spPr>
          <a:xfrm>
            <a:off x="319420" y="1076960"/>
            <a:ext cx="630952"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666" dirty="0">
                <a:solidFill>
                  <a:schemeClr val="tx1"/>
                </a:solidFill>
                <a:effectLst/>
              </a:rPr>
              <a:t>“</a:t>
            </a:r>
          </a:p>
        </p:txBody>
      </p:sp>
      <p:sp>
        <p:nvSpPr>
          <p:cNvPr id="14" name="TextBox 13"/>
          <p:cNvSpPr txBox="1"/>
          <p:nvPr/>
        </p:nvSpPr>
        <p:spPr>
          <a:xfrm>
            <a:off x="11242775" y="4028440"/>
            <a:ext cx="630952"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dirty="0">
                <a:solidFill>
                  <a:schemeClr val="tx1"/>
                </a:solidFill>
                <a:effectLst/>
              </a:rPr>
              <a:t>”</a:t>
            </a:r>
          </a:p>
        </p:txBody>
      </p:sp>
    </p:spTree>
    <p:extLst>
      <p:ext uri="{BB962C8B-B14F-4D97-AF65-F5344CB8AC3E}">
        <p14:creationId xmlns:p14="http://schemas.microsoft.com/office/powerpoint/2010/main" val="1731941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946428" y="1499604"/>
            <a:ext cx="10729470" cy="3349113"/>
          </a:xfrm>
        </p:spPr>
        <p:txBody>
          <a:bodyPr anchor="b"/>
          <a:lstStyle>
            <a:lvl1pPr algn="l">
              <a:defRPr sz="4267"/>
            </a:lvl1pPr>
          </a:lstStyle>
          <a:p>
            <a:r>
              <a:rPr lang="en-US" smtClean="0"/>
              <a:t>Click to edit Master title style</a:t>
            </a:r>
            <a:endParaRPr lang="en-US" dirty="0"/>
          </a:p>
        </p:txBody>
      </p:sp>
      <p:sp>
        <p:nvSpPr>
          <p:cNvPr id="4" name="Text Placeholder 3"/>
          <p:cNvSpPr>
            <a:spLocks noGrp="1"/>
          </p:cNvSpPr>
          <p:nvPr>
            <p:ph type="body" sz="half" idx="2"/>
          </p:nvPr>
        </p:nvSpPr>
        <p:spPr>
          <a:xfrm>
            <a:off x="946417" y="4864422"/>
            <a:ext cx="10727849" cy="1333180"/>
          </a:xfrm>
        </p:spPr>
        <p:txBody>
          <a:bodyPr anchor="t"/>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a:xfrm>
            <a:off x="7675996" y="505180"/>
            <a:ext cx="3012795" cy="486833"/>
          </a:xfrm>
        </p:spPr>
        <p:txBody>
          <a:bodyPr/>
          <a:lstStyle>
            <a:lvl1pPr algn="r">
              <a:defRPr/>
            </a:lvl1p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a:xfrm>
            <a:off x="820238" y="505180"/>
            <a:ext cx="6666473" cy="486833"/>
          </a:xfrm>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a:xfrm>
            <a:off x="10878077" y="508002"/>
            <a:ext cx="920723"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88116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997023" y="1016001"/>
            <a:ext cx="8801778" cy="1738489"/>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20239" y="2936107"/>
            <a:ext cx="3533331" cy="82309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8" name="Text Placeholder 3"/>
          <p:cNvSpPr>
            <a:spLocks noGrp="1"/>
          </p:cNvSpPr>
          <p:nvPr>
            <p:ph type="body" sz="half" idx="15"/>
          </p:nvPr>
        </p:nvSpPr>
        <p:spPr>
          <a:xfrm>
            <a:off x="820237" y="3872753"/>
            <a:ext cx="3533331" cy="4478772"/>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9" name="Text Placeholder 4"/>
          <p:cNvSpPr>
            <a:spLocks noGrp="1"/>
          </p:cNvSpPr>
          <p:nvPr>
            <p:ph type="body" sz="quarter" idx="3"/>
          </p:nvPr>
        </p:nvSpPr>
        <p:spPr>
          <a:xfrm>
            <a:off x="4557202" y="2935110"/>
            <a:ext cx="3533331" cy="835379"/>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0" name="Text Placeholder 3"/>
          <p:cNvSpPr>
            <a:spLocks noGrp="1"/>
          </p:cNvSpPr>
          <p:nvPr>
            <p:ph type="body" sz="half" idx="16"/>
          </p:nvPr>
        </p:nvSpPr>
        <p:spPr>
          <a:xfrm>
            <a:off x="4555192" y="3872091"/>
            <a:ext cx="3533331" cy="4479429"/>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1" name="Text Placeholder 4"/>
          <p:cNvSpPr>
            <a:spLocks noGrp="1"/>
          </p:cNvSpPr>
          <p:nvPr>
            <p:ph type="body" sz="quarter" idx="13"/>
          </p:nvPr>
        </p:nvSpPr>
        <p:spPr>
          <a:xfrm>
            <a:off x="8265468" y="2923821"/>
            <a:ext cx="3533331" cy="835379"/>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2" name="Text Placeholder 3"/>
          <p:cNvSpPr>
            <a:spLocks noGrp="1"/>
          </p:cNvSpPr>
          <p:nvPr>
            <p:ph type="body" sz="half" idx="17"/>
          </p:nvPr>
        </p:nvSpPr>
        <p:spPr>
          <a:xfrm>
            <a:off x="8265470" y="3872753"/>
            <a:ext cx="3533331" cy="4478772"/>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59103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997024" y="1016000"/>
            <a:ext cx="8807360" cy="17272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20237" y="5484454"/>
            <a:ext cx="3533331" cy="91035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20" name="Picture Placeholder 2"/>
          <p:cNvSpPr>
            <a:spLocks noGrp="1" noChangeAspect="1"/>
          </p:cNvSpPr>
          <p:nvPr>
            <p:ph type="pic" idx="15"/>
          </p:nvPr>
        </p:nvSpPr>
        <p:spPr>
          <a:xfrm>
            <a:off x="820237" y="3108960"/>
            <a:ext cx="3533331" cy="2009733"/>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smtClean="0"/>
              <a:t>Click icon to add picture</a:t>
            </a:r>
            <a:endParaRPr lang="en-US" dirty="0"/>
          </a:p>
        </p:txBody>
      </p:sp>
      <p:sp>
        <p:nvSpPr>
          <p:cNvPr id="21" name="Text Placeholder 3"/>
          <p:cNvSpPr>
            <a:spLocks noGrp="1"/>
          </p:cNvSpPr>
          <p:nvPr>
            <p:ph type="body" sz="half" idx="18"/>
          </p:nvPr>
        </p:nvSpPr>
        <p:spPr>
          <a:xfrm>
            <a:off x="820237" y="6394805"/>
            <a:ext cx="3533331" cy="1956716"/>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22" name="Text Placeholder 4"/>
          <p:cNvSpPr>
            <a:spLocks noGrp="1"/>
          </p:cNvSpPr>
          <p:nvPr>
            <p:ph type="body" sz="quarter" idx="3"/>
          </p:nvPr>
        </p:nvSpPr>
        <p:spPr>
          <a:xfrm>
            <a:off x="4542899" y="5484454"/>
            <a:ext cx="3533331" cy="91035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23" name="Picture Placeholder 2"/>
          <p:cNvSpPr>
            <a:spLocks noGrp="1" noChangeAspect="1"/>
          </p:cNvSpPr>
          <p:nvPr>
            <p:ph type="pic" idx="21"/>
          </p:nvPr>
        </p:nvSpPr>
        <p:spPr>
          <a:xfrm>
            <a:off x="4542898" y="3108960"/>
            <a:ext cx="3533331" cy="201314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smtClean="0"/>
              <a:t>Click icon to add picture</a:t>
            </a:r>
            <a:endParaRPr lang="en-US" dirty="0"/>
          </a:p>
        </p:txBody>
      </p:sp>
      <p:sp>
        <p:nvSpPr>
          <p:cNvPr id="24" name="Text Placeholder 3"/>
          <p:cNvSpPr>
            <a:spLocks noGrp="1"/>
          </p:cNvSpPr>
          <p:nvPr>
            <p:ph type="body" sz="half" idx="19"/>
          </p:nvPr>
        </p:nvSpPr>
        <p:spPr>
          <a:xfrm>
            <a:off x="4541498" y="6394803"/>
            <a:ext cx="3533331" cy="1956716"/>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25" name="Text Placeholder 4"/>
          <p:cNvSpPr>
            <a:spLocks noGrp="1"/>
          </p:cNvSpPr>
          <p:nvPr>
            <p:ph type="body" sz="quarter" idx="13"/>
          </p:nvPr>
        </p:nvSpPr>
        <p:spPr>
          <a:xfrm>
            <a:off x="8271052" y="5484454"/>
            <a:ext cx="3533331" cy="91035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26" name="Picture Placeholder 2"/>
          <p:cNvSpPr>
            <a:spLocks noGrp="1" noChangeAspect="1"/>
          </p:cNvSpPr>
          <p:nvPr>
            <p:ph type="pic" idx="22"/>
          </p:nvPr>
        </p:nvSpPr>
        <p:spPr>
          <a:xfrm>
            <a:off x="8271051" y="3108962"/>
            <a:ext cx="3533331" cy="201189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smtClean="0"/>
              <a:t>Click icon to add picture</a:t>
            </a:r>
            <a:endParaRPr lang="en-US" dirty="0"/>
          </a:p>
        </p:txBody>
      </p:sp>
      <p:sp>
        <p:nvSpPr>
          <p:cNvPr id="27" name="Text Placeholder 3"/>
          <p:cNvSpPr>
            <a:spLocks noGrp="1"/>
          </p:cNvSpPr>
          <p:nvPr>
            <p:ph type="body" sz="half" idx="20"/>
          </p:nvPr>
        </p:nvSpPr>
        <p:spPr>
          <a:xfrm>
            <a:off x="8270924" y="6394801"/>
            <a:ext cx="3533331" cy="1956716"/>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55421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20238" y="2926080"/>
            <a:ext cx="10978563" cy="54254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39899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Vertical Title 1"/>
          <p:cNvSpPr>
            <a:spLocks noGrp="1"/>
          </p:cNvSpPr>
          <p:nvPr>
            <p:ph type="title" orient="vert"/>
          </p:nvPr>
        </p:nvSpPr>
        <p:spPr>
          <a:xfrm>
            <a:off x="9669338" y="996245"/>
            <a:ext cx="2129463" cy="566490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20238" y="994835"/>
            <a:ext cx="8663907" cy="56663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5" name="Footer Placeholder 4"/>
          <p:cNvSpPr>
            <a:spLocks noGrp="1"/>
          </p:cNvSpPr>
          <p:nvPr>
            <p:ph type="ftr" sz="quarter" idx="11"/>
          </p:nvPr>
        </p:nvSpPr>
        <p:spPr>
          <a:xfrm>
            <a:off x="820238" y="508002"/>
            <a:ext cx="6666473" cy="486833"/>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878077" y="508002"/>
            <a:ext cx="920723"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25188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ctrTitle"/>
          </p:nvPr>
        </p:nvSpPr>
        <p:spPr>
          <a:xfrm>
            <a:off x="1261904" y="2404540"/>
            <a:ext cx="10095230" cy="2433461"/>
          </a:xfrm>
        </p:spPr>
        <p:txBody>
          <a:bodyPr anchor="b">
            <a:normAutofit/>
          </a:bodyPr>
          <a:lstStyle>
            <a:lvl1pPr algn="l">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261904" y="4842935"/>
            <a:ext cx="10095230" cy="914400"/>
          </a:xfrm>
        </p:spPr>
        <p:txBody>
          <a:bodyPr>
            <a:normAutofit/>
          </a:bodyPr>
          <a:lstStyle>
            <a:lvl1pPr marL="0" indent="0" algn="l">
              <a:buNone/>
              <a:defRPr sz="2667"/>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86602" y="5765128"/>
            <a:ext cx="3170532" cy="486833"/>
          </a:xfrm>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5" name="Footer Placeholder 4"/>
          <p:cNvSpPr>
            <a:spLocks noGrp="1"/>
          </p:cNvSpPr>
          <p:nvPr>
            <p:ph type="ftr" sz="quarter" idx="11"/>
          </p:nvPr>
        </p:nvSpPr>
        <p:spPr>
          <a:xfrm>
            <a:off x="1261904" y="5765129"/>
            <a:ext cx="6735412" cy="486833"/>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8360112" y="1907824"/>
            <a:ext cx="2997022"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pic>
        <p:nvPicPr>
          <p:cNvPr id="9" name="Picture 8" descr="C2-HD-BT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3535"/>
            <a:ext cx="12619038" cy="331046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6666" y="737994"/>
            <a:ext cx="1622793" cy="2090500"/>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3064955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
        <p:nvSpPr>
          <p:cNvPr id="7" name="TextBox 6"/>
          <p:cNvSpPr txBox="1"/>
          <p:nvPr userDrawn="1"/>
        </p:nvSpPr>
        <p:spPr>
          <a:xfrm>
            <a:off x="783912" y="8548350"/>
            <a:ext cx="7686141" cy="410882"/>
          </a:xfrm>
          <a:prstGeom prst="rect">
            <a:avLst/>
          </a:prstGeom>
          <a:noFill/>
        </p:spPr>
        <p:txBody>
          <a:bodyPr wrap="square" rtlCol="0">
            <a:spAutoFit/>
          </a:bodyPr>
          <a:lstStyle/>
          <a:p>
            <a:r>
              <a:rPr lang="en-US" sz="2070" b="1" i="1" dirty="0" smtClean="0">
                <a:solidFill>
                  <a:srgbClr val="42BA97">
                    <a:lumMod val="75000"/>
                  </a:srgbClr>
                </a:solidFill>
                <a:latin typeface="Arial" panose="020B0604020202020204" pitchFamily="34" charset="0"/>
                <a:cs typeface="Arial" panose="020B0604020202020204" pitchFamily="34" charset="0"/>
              </a:rPr>
              <a:t>©</a:t>
            </a:r>
            <a:r>
              <a:rPr lang="en-US" sz="1656" b="1" i="1" dirty="0" smtClean="0">
                <a:solidFill>
                  <a:srgbClr val="42BA97">
                    <a:lumMod val="75000"/>
                  </a:srgbClr>
                </a:solidFill>
                <a:latin typeface="Arial" panose="020B0604020202020204" pitchFamily="34" charset="0"/>
                <a:cs typeface="Arial" panose="020B0604020202020204" pitchFamily="34" charset="0"/>
              </a:rPr>
              <a:t> Direktorat </a:t>
            </a:r>
            <a:r>
              <a:rPr lang="en-US" sz="1656" b="1" i="1" dirty="0">
                <a:solidFill>
                  <a:srgbClr val="42BA97">
                    <a:lumMod val="75000"/>
                  </a:srgbClr>
                </a:solidFill>
                <a:latin typeface="Arial" panose="020B0604020202020204" pitchFamily="34" charset="0"/>
                <a:cs typeface="Arial" panose="020B0604020202020204" pitchFamily="34" charset="0"/>
              </a:rPr>
              <a:t>Pembinaan Sekolah Menengah Kejuruan</a:t>
            </a:r>
          </a:p>
        </p:txBody>
      </p:sp>
    </p:spTree>
    <p:extLst>
      <p:ext uri="{BB962C8B-B14F-4D97-AF65-F5344CB8AC3E}">
        <p14:creationId xmlns:p14="http://schemas.microsoft.com/office/powerpoint/2010/main" val="2749131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
        <p:nvSpPr>
          <p:cNvPr id="7" name="TextBox 6"/>
          <p:cNvSpPr txBox="1"/>
          <p:nvPr userDrawn="1"/>
        </p:nvSpPr>
        <p:spPr>
          <a:xfrm>
            <a:off x="783912" y="8548350"/>
            <a:ext cx="7686141" cy="410882"/>
          </a:xfrm>
          <a:prstGeom prst="rect">
            <a:avLst/>
          </a:prstGeom>
          <a:noFill/>
        </p:spPr>
        <p:txBody>
          <a:bodyPr wrap="square" rtlCol="0">
            <a:spAutoFit/>
          </a:bodyPr>
          <a:lstStyle/>
          <a:p>
            <a:r>
              <a:rPr lang="en-US" sz="2070" b="1" i="1" dirty="0" smtClean="0">
                <a:solidFill>
                  <a:srgbClr val="42BA97">
                    <a:lumMod val="75000"/>
                  </a:srgbClr>
                </a:solidFill>
                <a:latin typeface="Arial" panose="020B0604020202020204" pitchFamily="34" charset="0"/>
                <a:cs typeface="Arial" panose="020B0604020202020204" pitchFamily="34" charset="0"/>
              </a:rPr>
              <a:t>©</a:t>
            </a:r>
            <a:r>
              <a:rPr lang="en-US" sz="1656" b="1" i="1" dirty="0" smtClean="0">
                <a:solidFill>
                  <a:srgbClr val="42BA97">
                    <a:lumMod val="75000"/>
                  </a:srgbClr>
                </a:solidFill>
                <a:latin typeface="Arial" panose="020B0604020202020204" pitchFamily="34" charset="0"/>
                <a:cs typeface="Arial" panose="020B0604020202020204" pitchFamily="34" charset="0"/>
              </a:rPr>
              <a:t> Direktorat </a:t>
            </a:r>
            <a:r>
              <a:rPr lang="en-US" sz="1656" b="1" i="1" dirty="0">
                <a:solidFill>
                  <a:srgbClr val="42BA97">
                    <a:lumMod val="75000"/>
                  </a:srgbClr>
                </a:solidFill>
                <a:latin typeface="Arial" panose="020B0604020202020204" pitchFamily="34" charset="0"/>
                <a:cs typeface="Arial" panose="020B0604020202020204" pitchFamily="34" charset="0"/>
              </a:rPr>
              <a:t>Pembinaan Sekolah Menengah Kejuruan</a:t>
            </a:r>
          </a:p>
        </p:txBody>
      </p:sp>
    </p:spTree>
    <p:extLst>
      <p:ext uri="{BB962C8B-B14F-4D97-AF65-F5344CB8AC3E}">
        <p14:creationId xmlns:p14="http://schemas.microsoft.com/office/powerpoint/2010/main" val="3577928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820238" y="1004713"/>
            <a:ext cx="10978563" cy="3735913"/>
          </a:xfrm>
        </p:spPr>
        <p:txBody>
          <a:bodyPr anchor="b">
            <a:normAutofit/>
          </a:bodyPr>
          <a:lstStyle>
            <a:lvl1pPr algn="r">
              <a:defRPr sz="5333"/>
            </a:lvl1pPr>
          </a:lstStyle>
          <a:p>
            <a:r>
              <a:rPr lang="en-US" smtClean="0"/>
              <a:t>Click to edit Master title style</a:t>
            </a:r>
            <a:endParaRPr lang="en-US" dirty="0"/>
          </a:p>
        </p:txBody>
      </p:sp>
      <p:sp>
        <p:nvSpPr>
          <p:cNvPr id="3" name="Text Placeholder 2"/>
          <p:cNvSpPr>
            <a:spLocks noGrp="1"/>
          </p:cNvSpPr>
          <p:nvPr>
            <p:ph type="body" idx="1"/>
          </p:nvPr>
        </p:nvSpPr>
        <p:spPr>
          <a:xfrm>
            <a:off x="820238" y="4855635"/>
            <a:ext cx="10978564" cy="1805512"/>
          </a:xfrm>
        </p:spPr>
        <p:txBody>
          <a:bodyPr>
            <a:normAutofit/>
          </a:bodyPr>
          <a:lstStyle>
            <a:lvl1pPr marL="0" indent="0" algn="r">
              <a:buNone/>
              <a:defRPr sz="2933">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5" name="Footer Placeholder 4"/>
          <p:cNvSpPr>
            <a:spLocks noGrp="1"/>
          </p:cNvSpPr>
          <p:nvPr>
            <p:ph type="ftr" sz="quarter" idx="11"/>
          </p:nvPr>
        </p:nvSpPr>
        <p:spPr>
          <a:xfrm>
            <a:off x="820238" y="508002"/>
            <a:ext cx="6666473" cy="486833"/>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878078" y="508002"/>
            <a:ext cx="920722"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1132" y="1551062"/>
            <a:ext cx="1622793" cy="2090500"/>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3971744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0238" y="2926080"/>
            <a:ext cx="5396735" cy="54254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06258" y="2926080"/>
            <a:ext cx="5392541" cy="54254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57733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97022" y="1016000"/>
            <a:ext cx="8801779" cy="17272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33394" y="2911736"/>
            <a:ext cx="5083578" cy="1098549"/>
          </a:xfrm>
        </p:spPr>
        <p:txBody>
          <a:bodyPr anchor="b">
            <a:normAutofit/>
          </a:bodyPr>
          <a:lstStyle>
            <a:lvl1pPr marL="0" indent="0">
              <a:buNone/>
              <a:defRPr sz="3733"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20237" y="4176890"/>
            <a:ext cx="5396735" cy="41746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19415" y="2911736"/>
            <a:ext cx="5079385" cy="1098549"/>
          </a:xfrm>
        </p:spPr>
        <p:txBody>
          <a:bodyPr anchor="b">
            <a:normAutofit/>
          </a:bodyPr>
          <a:lstStyle>
            <a:lvl1pPr marL="0" indent="0">
              <a:buNone/>
              <a:defRPr sz="3733"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406258" y="4176890"/>
            <a:ext cx="5392542" cy="41746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403963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72824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11457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0238" y="2032000"/>
            <a:ext cx="4258925" cy="2133600"/>
          </a:xfrm>
        </p:spPr>
        <p:txBody>
          <a:bodyPr anchor="b"/>
          <a:lstStyle>
            <a:lvl1pPr algn="l">
              <a:defRPr sz="4267"/>
            </a:lvl1pPr>
          </a:lstStyle>
          <a:p>
            <a:r>
              <a:rPr lang="en-US" smtClean="0"/>
              <a:t>Click to edit Master title style</a:t>
            </a:r>
            <a:endParaRPr lang="en-US" dirty="0"/>
          </a:p>
        </p:txBody>
      </p:sp>
      <p:sp>
        <p:nvSpPr>
          <p:cNvPr id="3" name="Content Placeholder 2"/>
          <p:cNvSpPr>
            <a:spLocks noGrp="1"/>
          </p:cNvSpPr>
          <p:nvPr>
            <p:ph idx="1"/>
          </p:nvPr>
        </p:nvSpPr>
        <p:spPr>
          <a:xfrm>
            <a:off x="5363091" y="995680"/>
            <a:ext cx="6435709" cy="735584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0238" y="4165600"/>
            <a:ext cx="4258925" cy="4185920"/>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57537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0238" y="2032000"/>
            <a:ext cx="5624649" cy="2133600"/>
          </a:xfrm>
        </p:spPr>
        <p:txBody>
          <a:bodyPr anchor="b"/>
          <a:lstStyle>
            <a:lvl1pPr algn="l">
              <a:defRPr sz="42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31153" y="1001656"/>
            <a:ext cx="5070571" cy="7349864"/>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dirty="0"/>
          </a:p>
        </p:txBody>
      </p:sp>
      <p:sp>
        <p:nvSpPr>
          <p:cNvPr id="4" name="Text Placeholder 3"/>
          <p:cNvSpPr>
            <a:spLocks noGrp="1"/>
          </p:cNvSpPr>
          <p:nvPr>
            <p:ph type="body" sz="half" idx="2"/>
          </p:nvPr>
        </p:nvSpPr>
        <p:spPr>
          <a:xfrm>
            <a:off x="820238" y="4165600"/>
            <a:ext cx="5624649" cy="4185920"/>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93966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0231" y="6263149"/>
            <a:ext cx="10980222" cy="1092473"/>
          </a:xfrm>
        </p:spPr>
        <p:txBody>
          <a:bodyPr anchor="b"/>
          <a:lstStyle>
            <a:lvl1pPr algn="l">
              <a:defRPr sz="42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20231" y="1302714"/>
            <a:ext cx="10971635" cy="4542629"/>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dirty="0"/>
          </a:p>
        </p:txBody>
      </p:sp>
      <p:sp>
        <p:nvSpPr>
          <p:cNvPr id="4" name="Text Placeholder 3"/>
          <p:cNvSpPr>
            <a:spLocks noGrp="1"/>
          </p:cNvSpPr>
          <p:nvPr>
            <p:ph type="body" sz="half" idx="2"/>
          </p:nvPr>
        </p:nvSpPr>
        <p:spPr>
          <a:xfrm>
            <a:off x="820238" y="7355621"/>
            <a:ext cx="10978563" cy="995899"/>
          </a:xfrm>
        </p:spPr>
        <p:txBody>
          <a:bodyPr/>
          <a:lstStyle>
            <a:lvl1pPr marL="0" indent="0" algn="l">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34903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820238" y="1004711"/>
            <a:ext cx="10978563" cy="3736623"/>
          </a:xfrm>
        </p:spPr>
        <p:txBody>
          <a:bodyPr anchor="ctr"/>
          <a:lstStyle>
            <a:lvl1pPr algn="l">
              <a:defRPr sz="4267"/>
            </a:lvl1pPr>
          </a:lstStyle>
          <a:p>
            <a:r>
              <a:rPr lang="en-US" smtClean="0"/>
              <a:t>Click to edit Master title style</a:t>
            </a:r>
            <a:endParaRPr lang="en-US" dirty="0"/>
          </a:p>
        </p:txBody>
      </p:sp>
      <p:sp>
        <p:nvSpPr>
          <p:cNvPr id="4" name="Text Placeholder 3"/>
          <p:cNvSpPr>
            <a:spLocks noGrp="1"/>
          </p:cNvSpPr>
          <p:nvPr>
            <p:ph type="body" sz="half" idx="2"/>
          </p:nvPr>
        </p:nvSpPr>
        <p:spPr>
          <a:xfrm>
            <a:off x="946428" y="4865512"/>
            <a:ext cx="10726182" cy="1774469"/>
          </a:xfrm>
        </p:spPr>
        <p:txBody>
          <a:bodyPr anchor="ct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a:xfrm>
            <a:off x="820238" y="508002"/>
            <a:ext cx="6666473" cy="486833"/>
          </a:xfrm>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a:xfrm>
            <a:off x="10878077" y="508002"/>
            <a:ext cx="920723"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522403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1060351" y="1004712"/>
            <a:ext cx="10507102" cy="3674979"/>
          </a:xfrm>
        </p:spPr>
        <p:txBody>
          <a:bodyPr anchor="ctr"/>
          <a:lstStyle>
            <a:lvl1pPr algn="l">
              <a:defRPr sz="4267"/>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49535" y="4679691"/>
            <a:ext cx="9928732" cy="592591"/>
          </a:xfrm>
        </p:spPr>
        <p:txBody>
          <a:bodyPr anchor="t">
            <a:normAutofit/>
          </a:bodyPr>
          <a:lstStyle>
            <a:lvl1pPr marL="0" indent="0">
              <a:buNone/>
              <a:defRPr sz="1867"/>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4" name="Text Placeholder 3"/>
          <p:cNvSpPr>
            <a:spLocks noGrp="1"/>
          </p:cNvSpPr>
          <p:nvPr>
            <p:ph type="body" sz="half" idx="2"/>
          </p:nvPr>
        </p:nvSpPr>
        <p:spPr>
          <a:xfrm>
            <a:off x="946428" y="5566130"/>
            <a:ext cx="10734948" cy="1095020"/>
          </a:xfrm>
        </p:spPr>
        <p:txBody>
          <a:bodyPr anchor="ctr">
            <a:normAutofit/>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a:xfrm>
            <a:off x="820238" y="505918"/>
            <a:ext cx="6666473" cy="486833"/>
          </a:xfrm>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a:xfrm>
            <a:off x="10878077" y="508002"/>
            <a:ext cx="920723"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
        <p:nvSpPr>
          <p:cNvPr id="13" name="TextBox 12"/>
          <p:cNvSpPr txBox="1"/>
          <p:nvPr/>
        </p:nvSpPr>
        <p:spPr>
          <a:xfrm>
            <a:off x="319420" y="1076960"/>
            <a:ext cx="630952"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666" dirty="0">
                <a:solidFill>
                  <a:schemeClr val="tx1"/>
                </a:solidFill>
                <a:effectLst/>
              </a:rPr>
              <a:t>“</a:t>
            </a:r>
          </a:p>
        </p:txBody>
      </p:sp>
      <p:sp>
        <p:nvSpPr>
          <p:cNvPr id="14" name="TextBox 13"/>
          <p:cNvSpPr txBox="1"/>
          <p:nvPr/>
        </p:nvSpPr>
        <p:spPr>
          <a:xfrm>
            <a:off x="11242775" y="4028440"/>
            <a:ext cx="630952"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dirty="0">
                <a:solidFill>
                  <a:schemeClr val="tx1"/>
                </a:solidFill>
                <a:effectLst/>
              </a:rPr>
              <a:t>”</a:t>
            </a:r>
          </a:p>
        </p:txBody>
      </p:sp>
    </p:spTree>
    <p:extLst>
      <p:ext uri="{BB962C8B-B14F-4D97-AF65-F5344CB8AC3E}">
        <p14:creationId xmlns:p14="http://schemas.microsoft.com/office/powerpoint/2010/main" val="1699134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820238" y="1004713"/>
            <a:ext cx="10978563" cy="3735913"/>
          </a:xfrm>
        </p:spPr>
        <p:txBody>
          <a:bodyPr anchor="b">
            <a:normAutofit/>
          </a:bodyPr>
          <a:lstStyle>
            <a:lvl1pPr algn="r">
              <a:defRPr sz="5333"/>
            </a:lvl1pPr>
          </a:lstStyle>
          <a:p>
            <a:r>
              <a:rPr lang="en-US" smtClean="0"/>
              <a:t>Click to edit Master title style</a:t>
            </a:r>
            <a:endParaRPr lang="en-US" dirty="0"/>
          </a:p>
        </p:txBody>
      </p:sp>
      <p:sp>
        <p:nvSpPr>
          <p:cNvPr id="3" name="Text Placeholder 2"/>
          <p:cNvSpPr>
            <a:spLocks noGrp="1"/>
          </p:cNvSpPr>
          <p:nvPr>
            <p:ph type="body" idx="1"/>
          </p:nvPr>
        </p:nvSpPr>
        <p:spPr>
          <a:xfrm>
            <a:off x="820238" y="4855635"/>
            <a:ext cx="10978564" cy="1805512"/>
          </a:xfrm>
        </p:spPr>
        <p:txBody>
          <a:bodyPr>
            <a:normAutofit/>
          </a:bodyPr>
          <a:lstStyle>
            <a:lvl1pPr marL="0" indent="0" algn="r">
              <a:buNone/>
              <a:defRPr sz="2933">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5" name="Footer Placeholder 4"/>
          <p:cNvSpPr>
            <a:spLocks noGrp="1"/>
          </p:cNvSpPr>
          <p:nvPr>
            <p:ph type="ftr" sz="quarter" idx="11"/>
          </p:nvPr>
        </p:nvSpPr>
        <p:spPr>
          <a:xfrm>
            <a:off x="820238" y="508002"/>
            <a:ext cx="6666473" cy="486833"/>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878078" y="508002"/>
            <a:ext cx="920722"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1132" y="1551062"/>
            <a:ext cx="1622793" cy="2090500"/>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39304561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946428" y="1499604"/>
            <a:ext cx="10729470" cy="3349113"/>
          </a:xfrm>
        </p:spPr>
        <p:txBody>
          <a:bodyPr anchor="b"/>
          <a:lstStyle>
            <a:lvl1pPr algn="l">
              <a:defRPr sz="4267"/>
            </a:lvl1pPr>
          </a:lstStyle>
          <a:p>
            <a:r>
              <a:rPr lang="en-US" smtClean="0"/>
              <a:t>Click to edit Master title style</a:t>
            </a:r>
            <a:endParaRPr lang="en-US" dirty="0"/>
          </a:p>
        </p:txBody>
      </p:sp>
      <p:sp>
        <p:nvSpPr>
          <p:cNvPr id="4" name="Text Placeholder 3"/>
          <p:cNvSpPr>
            <a:spLocks noGrp="1"/>
          </p:cNvSpPr>
          <p:nvPr>
            <p:ph type="body" sz="half" idx="2"/>
          </p:nvPr>
        </p:nvSpPr>
        <p:spPr>
          <a:xfrm>
            <a:off x="946417" y="4864422"/>
            <a:ext cx="10727849" cy="1333180"/>
          </a:xfrm>
        </p:spPr>
        <p:txBody>
          <a:bodyPr anchor="t"/>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a:xfrm>
            <a:off x="7675996" y="505180"/>
            <a:ext cx="3012795" cy="486833"/>
          </a:xfrm>
        </p:spPr>
        <p:txBody>
          <a:bodyPr/>
          <a:lstStyle>
            <a:lvl1pPr algn="r">
              <a:defRPr/>
            </a:lvl1p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a:xfrm>
            <a:off x="820238" y="505180"/>
            <a:ext cx="6666473" cy="486833"/>
          </a:xfrm>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a:xfrm>
            <a:off x="10878077" y="508002"/>
            <a:ext cx="920723"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4073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997023" y="1016001"/>
            <a:ext cx="8801778" cy="1738489"/>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20239" y="2936107"/>
            <a:ext cx="3533331" cy="82309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8" name="Text Placeholder 3"/>
          <p:cNvSpPr>
            <a:spLocks noGrp="1"/>
          </p:cNvSpPr>
          <p:nvPr>
            <p:ph type="body" sz="half" idx="15"/>
          </p:nvPr>
        </p:nvSpPr>
        <p:spPr>
          <a:xfrm>
            <a:off x="820237" y="3872753"/>
            <a:ext cx="3533331" cy="4478772"/>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9" name="Text Placeholder 4"/>
          <p:cNvSpPr>
            <a:spLocks noGrp="1"/>
          </p:cNvSpPr>
          <p:nvPr>
            <p:ph type="body" sz="quarter" idx="3"/>
          </p:nvPr>
        </p:nvSpPr>
        <p:spPr>
          <a:xfrm>
            <a:off x="4557202" y="2935110"/>
            <a:ext cx="3533331" cy="835379"/>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0" name="Text Placeholder 3"/>
          <p:cNvSpPr>
            <a:spLocks noGrp="1"/>
          </p:cNvSpPr>
          <p:nvPr>
            <p:ph type="body" sz="half" idx="16"/>
          </p:nvPr>
        </p:nvSpPr>
        <p:spPr>
          <a:xfrm>
            <a:off x="4555192" y="3872091"/>
            <a:ext cx="3533331" cy="4479429"/>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1" name="Text Placeholder 4"/>
          <p:cNvSpPr>
            <a:spLocks noGrp="1"/>
          </p:cNvSpPr>
          <p:nvPr>
            <p:ph type="body" sz="quarter" idx="13"/>
          </p:nvPr>
        </p:nvSpPr>
        <p:spPr>
          <a:xfrm>
            <a:off x="8265468" y="2923821"/>
            <a:ext cx="3533331" cy="835379"/>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2" name="Text Placeholder 3"/>
          <p:cNvSpPr>
            <a:spLocks noGrp="1"/>
          </p:cNvSpPr>
          <p:nvPr>
            <p:ph type="body" sz="half" idx="17"/>
          </p:nvPr>
        </p:nvSpPr>
        <p:spPr>
          <a:xfrm>
            <a:off x="8265470" y="3872753"/>
            <a:ext cx="3533331" cy="4478772"/>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212717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997024" y="1016000"/>
            <a:ext cx="8807360" cy="17272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20237" y="5484454"/>
            <a:ext cx="3533331" cy="91035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20" name="Picture Placeholder 2"/>
          <p:cNvSpPr>
            <a:spLocks noGrp="1" noChangeAspect="1"/>
          </p:cNvSpPr>
          <p:nvPr>
            <p:ph type="pic" idx="15"/>
          </p:nvPr>
        </p:nvSpPr>
        <p:spPr>
          <a:xfrm>
            <a:off x="820237" y="3108960"/>
            <a:ext cx="3533331" cy="2009733"/>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smtClean="0"/>
              <a:t>Click icon to add picture</a:t>
            </a:r>
            <a:endParaRPr lang="en-US" dirty="0"/>
          </a:p>
        </p:txBody>
      </p:sp>
      <p:sp>
        <p:nvSpPr>
          <p:cNvPr id="21" name="Text Placeholder 3"/>
          <p:cNvSpPr>
            <a:spLocks noGrp="1"/>
          </p:cNvSpPr>
          <p:nvPr>
            <p:ph type="body" sz="half" idx="18"/>
          </p:nvPr>
        </p:nvSpPr>
        <p:spPr>
          <a:xfrm>
            <a:off x="820237" y="6394805"/>
            <a:ext cx="3533331" cy="1956716"/>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22" name="Text Placeholder 4"/>
          <p:cNvSpPr>
            <a:spLocks noGrp="1"/>
          </p:cNvSpPr>
          <p:nvPr>
            <p:ph type="body" sz="quarter" idx="3"/>
          </p:nvPr>
        </p:nvSpPr>
        <p:spPr>
          <a:xfrm>
            <a:off x="4542899" y="5484454"/>
            <a:ext cx="3533331" cy="91035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23" name="Picture Placeholder 2"/>
          <p:cNvSpPr>
            <a:spLocks noGrp="1" noChangeAspect="1"/>
          </p:cNvSpPr>
          <p:nvPr>
            <p:ph type="pic" idx="21"/>
          </p:nvPr>
        </p:nvSpPr>
        <p:spPr>
          <a:xfrm>
            <a:off x="4542898" y="3108960"/>
            <a:ext cx="3533331" cy="201314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smtClean="0"/>
              <a:t>Click icon to add picture</a:t>
            </a:r>
            <a:endParaRPr lang="en-US" dirty="0"/>
          </a:p>
        </p:txBody>
      </p:sp>
      <p:sp>
        <p:nvSpPr>
          <p:cNvPr id="24" name="Text Placeholder 3"/>
          <p:cNvSpPr>
            <a:spLocks noGrp="1"/>
          </p:cNvSpPr>
          <p:nvPr>
            <p:ph type="body" sz="half" idx="19"/>
          </p:nvPr>
        </p:nvSpPr>
        <p:spPr>
          <a:xfrm>
            <a:off x="4541498" y="6394803"/>
            <a:ext cx="3533331" cy="1956716"/>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25" name="Text Placeholder 4"/>
          <p:cNvSpPr>
            <a:spLocks noGrp="1"/>
          </p:cNvSpPr>
          <p:nvPr>
            <p:ph type="body" sz="quarter" idx="13"/>
          </p:nvPr>
        </p:nvSpPr>
        <p:spPr>
          <a:xfrm>
            <a:off x="8271052" y="5484454"/>
            <a:ext cx="3533331" cy="91035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26" name="Picture Placeholder 2"/>
          <p:cNvSpPr>
            <a:spLocks noGrp="1" noChangeAspect="1"/>
          </p:cNvSpPr>
          <p:nvPr>
            <p:ph type="pic" idx="22"/>
          </p:nvPr>
        </p:nvSpPr>
        <p:spPr>
          <a:xfrm>
            <a:off x="8271051" y="3108962"/>
            <a:ext cx="3533331" cy="201189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smtClean="0"/>
              <a:t>Click icon to add picture</a:t>
            </a:r>
            <a:endParaRPr lang="en-US" dirty="0"/>
          </a:p>
        </p:txBody>
      </p:sp>
      <p:sp>
        <p:nvSpPr>
          <p:cNvPr id="27" name="Text Placeholder 3"/>
          <p:cNvSpPr>
            <a:spLocks noGrp="1"/>
          </p:cNvSpPr>
          <p:nvPr>
            <p:ph type="body" sz="half" idx="20"/>
          </p:nvPr>
        </p:nvSpPr>
        <p:spPr>
          <a:xfrm>
            <a:off x="8270924" y="6394801"/>
            <a:ext cx="3533331" cy="1956716"/>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122042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20238" y="2926080"/>
            <a:ext cx="10978563" cy="54254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984895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Vertical Title 1"/>
          <p:cNvSpPr>
            <a:spLocks noGrp="1"/>
          </p:cNvSpPr>
          <p:nvPr>
            <p:ph type="title" orient="vert"/>
          </p:nvPr>
        </p:nvSpPr>
        <p:spPr>
          <a:xfrm>
            <a:off x="9669338" y="996245"/>
            <a:ext cx="2129463" cy="566490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20238" y="994835"/>
            <a:ext cx="8663907" cy="56663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5" name="Footer Placeholder 4"/>
          <p:cNvSpPr>
            <a:spLocks noGrp="1"/>
          </p:cNvSpPr>
          <p:nvPr>
            <p:ph type="ftr" sz="quarter" idx="11"/>
          </p:nvPr>
        </p:nvSpPr>
        <p:spPr>
          <a:xfrm>
            <a:off x="820238" y="508002"/>
            <a:ext cx="6666473" cy="486833"/>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878077" y="508002"/>
            <a:ext cx="920723" cy="486833"/>
          </a:xfrm>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434112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ctrTitle"/>
          </p:nvPr>
        </p:nvSpPr>
        <p:spPr>
          <a:xfrm>
            <a:off x="1261904" y="2404540"/>
            <a:ext cx="10095230" cy="2433461"/>
          </a:xfrm>
        </p:spPr>
        <p:txBody>
          <a:bodyPr anchor="b">
            <a:normAutofit/>
          </a:bodyPr>
          <a:lstStyle>
            <a:lvl1pPr algn="l">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261904" y="4842935"/>
            <a:ext cx="10095230" cy="914400"/>
          </a:xfrm>
        </p:spPr>
        <p:txBody>
          <a:bodyPr>
            <a:normAutofit/>
          </a:bodyPr>
          <a:lstStyle>
            <a:lvl1pPr marL="0" indent="0" algn="l">
              <a:buNone/>
              <a:defRPr sz="2667"/>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smtClean="0"/>
              <a:t>Click to edit Master subtitle style</a:t>
            </a:r>
            <a:endParaRPr lang="en-US" dirty="0"/>
          </a:p>
        </p:txBody>
      </p:sp>
      <p:sp>
        <p:nvSpPr>
          <p:cNvPr id="4" name="Date Placeholder 3"/>
          <p:cNvSpPr>
            <a:spLocks noGrp="1"/>
          </p:cNvSpPr>
          <p:nvPr>
            <p:ph type="dt" sz="half" idx="10"/>
          </p:nvPr>
        </p:nvSpPr>
        <p:spPr>
          <a:xfrm>
            <a:off x="8186602" y="5765128"/>
            <a:ext cx="3170532" cy="486833"/>
          </a:xfrm>
        </p:spPr>
        <p:txBody>
          <a:bodyPr/>
          <a:lstStyle/>
          <a:p>
            <a:fld id="{48A87A34-81AB-432B-8DAE-1953F412C126}" type="datetimeFigureOut">
              <a:rPr lang="en-US" smtClean="0"/>
              <a:t>2/21/2018</a:t>
            </a:fld>
            <a:endParaRPr lang="en-US" dirty="0"/>
          </a:p>
        </p:txBody>
      </p:sp>
      <p:sp>
        <p:nvSpPr>
          <p:cNvPr id="5" name="Footer Placeholder 4"/>
          <p:cNvSpPr>
            <a:spLocks noGrp="1"/>
          </p:cNvSpPr>
          <p:nvPr>
            <p:ph type="ftr" sz="quarter" idx="11"/>
          </p:nvPr>
        </p:nvSpPr>
        <p:spPr>
          <a:xfrm>
            <a:off x="1261904" y="5765129"/>
            <a:ext cx="6735412" cy="486833"/>
          </a:xfrm>
        </p:spPr>
        <p:txBody>
          <a:bodyPr/>
          <a:lstStyle/>
          <a:p>
            <a:endParaRPr lang="en-US" dirty="0"/>
          </a:p>
        </p:txBody>
      </p:sp>
      <p:sp>
        <p:nvSpPr>
          <p:cNvPr id="6" name="Slide Number Placeholder 5"/>
          <p:cNvSpPr>
            <a:spLocks noGrp="1"/>
          </p:cNvSpPr>
          <p:nvPr>
            <p:ph type="sldNum" sz="quarter" idx="12"/>
          </p:nvPr>
        </p:nvSpPr>
        <p:spPr>
          <a:xfrm>
            <a:off x="8360112" y="1907824"/>
            <a:ext cx="2997022" cy="486833"/>
          </a:xfrm>
        </p:spPr>
        <p:txBody>
          <a:bodyPr/>
          <a:lstStyle/>
          <a:p>
            <a:fld id="{6D22F896-40B5-4ADD-8801-0D06FADFA095}" type="slidenum">
              <a:rPr lang="en-US" smtClean="0"/>
              <a:t>‹#›</a:t>
            </a:fld>
            <a:endParaRPr lang="en-US" dirty="0"/>
          </a:p>
        </p:txBody>
      </p:sp>
      <p:pic>
        <p:nvPicPr>
          <p:cNvPr id="9" name="Picture 8" descr="C2-HD-BT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3535"/>
            <a:ext cx="12619038" cy="3310467"/>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666" y="737997"/>
            <a:ext cx="1622793" cy="2090500"/>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4252877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userDrawn="1"/>
        </p:nvSpPr>
        <p:spPr>
          <a:xfrm>
            <a:off x="783912" y="8548350"/>
            <a:ext cx="7686141" cy="410882"/>
          </a:xfrm>
          <a:prstGeom prst="rect">
            <a:avLst/>
          </a:prstGeom>
          <a:noFill/>
        </p:spPr>
        <p:txBody>
          <a:bodyPr wrap="square" rtlCol="0">
            <a:spAutoFit/>
          </a:bodyPr>
          <a:lstStyle/>
          <a:p>
            <a:r>
              <a:rPr lang="en-US" sz="2070" b="1" i="1" dirty="0" smtClean="0">
                <a:solidFill>
                  <a:schemeClr val="accent4">
                    <a:lumMod val="75000"/>
                  </a:schemeClr>
                </a:solidFill>
                <a:latin typeface="Arial" panose="020B0604020202020204" pitchFamily="34" charset="0"/>
                <a:cs typeface="Arial" panose="020B0604020202020204" pitchFamily="34" charset="0"/>
              </a:rPr>
              <a:t>©</a:t>
            </a:r>
            <a:r>
              <a:rPr lang="en-US" sz="1656" b="1" i="1" dirty="0" smtClean="0">
                <a:solidFill>
                  <a:schemeClr val="accent4">
                    <a:lumMod val="75000"/>
                  </a:schemeClr>
                </a:solidFill>
                <a:latin typeface="Arial" panose="020B0604020202020204" pitchFamily="34" charset="0"/>
                <a:cs typeface="Arial" panose="020B0604020202020204" pitchFamily="34" charset="0"/>
              </a:rPr>
              <a:t> Direktorat Pembinaan Sekolah</a:t>
            </a:r>
            <a:r>
              <a:rPr lang="en-US" sz="1656" b="1" i="1" baseline="0" dirty="0" smtClean="0">
                <a:solidFill>
                  <a:schemeClr val="accent4">
                    <a:lumMod val="75000"/>
                  </a:schemeClr>
                </a:solidFill>
                <a:latin typeface="Arial" panose="020B0604020202020204" pitchFamily="34" charset="0"/>
                <a:cs typeface="Arial" panose="020B0604020202020204" pitchFamily="34" charset="0"/>
              </a:rPr>
              <a:t> M</a:t>
            </a:r>
            <a:r>
              <a:rPr lang="en-US" sz="1656" b="1" i="1" dirty="0" smtClean="0">
                <a:solidFill>
                  <a:schemeClr val="accent4">
                    <a:lumMod val="75000"/>
                  </a:schemeClr>
                </a:solidFill>
                <a:latin typeface="Arial" panose="020B0604020202020204" pitchFamily="34" charset="0"/>
                <a:cs typeface="Arial" panose="020B0604020202020204" pitchFamily="34" charset="0"/>
              </a:rPr>
              <a:t>enengah Kejuruan</a:t>
            </a:r>
            <a:endParaRPr lang="en-US" sz="1656" b="1" i="1" dirty="0">
              <a:solidFill>
                <a:schemeClr val="accent4">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11933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820238" y="1004713"/>
            <a:ext cx="10978563" cy="3735913"/>
          </a:xfrm>
        </p:spPr>
        <p:txBody>
          <a:bodyPr anchor="b">
            <a:normAutofit/>
          </a:bodyPr>
          <a:lstStyle>
            <a:lvl1pPr algn="r">
              <a:defRPr sz="5333"/>
            </a:lvl1pPr>
          </a:lstStyle>
          <a:p>
            <a:r>
              <a:rPr lang="en-US" smtClean="0"/>
              <a:t>Click to edit Master title style</a:t>
            </a:r>
            <a:endParaRPr lang="en-US" dirty="0"/>
          </a:p>
        </p:txBody>
      </p:sp>
      <p:sp>
        <p:nvSpPr>
          <p:cNvPr id="3" name="Text Placeholder 2"/>
          <p:cNvSpPr>
            <a:spLocks noGrp="1"/>
          </p:cNvSpPr>
          <p:nvPr>
            <p:ph type="body" idx="1"/>
          </p:nvPr>
        </p:nvSpPr>
        <p:spPr>
          <a:xfrm>
            <a:off x="820238" y="4855635"/>
            <a:ext cx="10978564" cy="1805512"/>
          </a:xfrm>
        </p:spPr>
        <p:txBody>
          <a:bodyPr>
            <a:normAutofit/>
          </a:bodyPr>
          <a:lstStyle>
            <a:lvl1pPr marL="0" indent="0" algn="r">
              <a:buNone/>
              <a:defRPr sz="2933">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pPr/>
              <a:t>2/21/2018</a:t>
            </a:fld>
            <a:endParaRPr lang="en-US" dirty="0"/>
          </a:p>
        </p:txBody>
      </p:sp>
      <p:sp>
        <p:nvSpPr>
          <p:cNvPr id="5" name="Footer Placeholder 4"/>
          <p:cNvSpPr>
            <a:spLocks noGrp="1"/>
          </p:cNvSpPr>
          <p:nvPr>
            <p:ph type="ftr" sz="quarter" idx="11"/>
          </p:nvPr>
        </p:nvSpPr>
        <p:spPr>
          <a:xfrm>
            <a:off x="820238" y="508002"/>
            <a:ext cx="6666473" cy="486833"/>
          </a:xfrm>
        </p:spPr>
        <p:txBody>
          <a:bodyPr/>
          <a:lstStyle/>
          <a:p>
            <a:endParaRPr lang="en-US" dirty="0"/>
          </a:p>
        </p:txBody>
      </p:sp>
      <p:sp>
        <p:nvSpPr>
          <p:cNvPr id="6" name="Slide Number Placeholder 5"/>
          <p:cNvSpPr>
            <a:spLocks noGrp="1"/>
          </p:cNvSpPr>
          <p:nvPr>
            <p:ph type="sldNum" sz="quarter" idx="12"/>
          </p:nvPr>
        </p:nvSpPr>
        <p:spPr>
          <a:xfrm>
            <a:off x="10878078" y="508002"/>
            <a:ext cx="920722" cy="486833"/>
          </a:xfrm>
        </p:spPr>
        <p:txBody>
          <a:bodyPr/>
          <a:lstStyle/>
          <a:p>
            <a:fld id="{6D22F896-40B5-4ADD-8801-0D06FADFA095}" type="slidenum">
              <a:rPr lang="en-US" smtClean="0"/>
              <a:t>‹#›</a:t>
            </a:fld>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132" y="1551062"/>
            <a:ext cx="1622793" cy="2090500"/>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2555844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0238" y="2926080"/>
            <a:ext cx="5396735" cy="54254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06258" y="2926080"/>
            <a:ext cx="5392541" cy="54254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6198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97022" y="1016000"/>
            <a:ext cx="8801779" cy="17272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33394" y="2911736"/>
            <a:ext cx="5083578" cy="1098549"/>
          </a:xfrm>
        </p:spPr>
        <p:txBody>
          <a:bodyPr anchor="b">
            <a:normAutofit/>
          </a:bodyPr>
          <a:lstStyle>
            <a:lvl1pPr marL="0" indent="0">
              <a:buNone/>
              <a:defRPr sz="3733"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20237" y="4176890"/>
            <a:ext cx="5396735" cy="41746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19415" y="2911736"/>
            <a:ext cx="5079385" cy="1098549"/>
          </a:xfrm>
        </p:spPr>
        <p:txBody>
          <a:bodyPr anchor="b">
            <a:normAutofit/>
          </a:bodyPr>
          <a:lstStyle>
            <a:lvl1pPr marL="0" indent="0">
              <a:buNone/>
              <a:defRPr sz="3733"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406258" y="4176890"/>
            <a:ext cx="5392542" cy="41746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851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0238" y="2926080"/>
            <a:ext cx="5396735" cy="54254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06258" y="2926080"/>
            <a:ext cx="5392541" cy="54254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439598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74197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69298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0238" y="2032000"/>
            <a:ext cx="4258925" cy="2133600"/>
          </a:xfrm>
        </p:spPr>
        <p:txBody>
          <a:bodyPr anchor="b"/>
          <a:lstStyle>
            <a:lvl1pPr algn="l">
              <a:defRPr sz="4267"/>
            </a:lvl1pPr>
          </a:lstStyle>
          <a:p>
            <a:r>
              <a:rPr lang="en-US" smtClean="0"/>
              <a:t>Click to edit Master title style</a:t>
            </a:r>
            <a:endParaRPr lang="en-US" dirty="0"/>
          </a:p>
        </p:txBody>
      </p:sp>
      <p:sp>
        <p:nvSpPr>
          <p:cNvPr id="3" name="Content Placeholder 2"/>
          <p:cNvSpPr>
            <a:spLocks noGrp="1"/>
          </p:cNvSpPr>
          <p:nvPr>
            <p:ph idx="1"/>
          </p:nvPr>
        </p:nvSpPr>
        <p:spPr>
          <a:xfrm>
            <a:off x="5363091" y="995680"/>
            <a:ext cx="6435709" cy="735584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0238" y="4165600"/>
            <a:ext cx="4258925" cy="4185920"/>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270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0238" y="2032000"/>
            <a:ext cx="5624649" cy="2133600"/>
          </a:xfrm>
        </p:spPr>
        <p:txBody>
          <a:bodyPr anchor="b"/>
          <a:lstStyle>
            <a:lvl1pPr algn="l">
              <a:defRPr sz="42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31153" y="1001656"/>
            <a:ext cx="5070571" cy="7349864"/>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dirty="0"/>
          </a:p>
        </p:txBody>
      </p:sp>
      <p:sp>
        <p:nvSpPr>
          <p:cNvPr id="4" name="Text Placeholder 3"/>
          <p:cNvSpPr>
            <a:spLocks noGrp="1"/>
          </p:cNvSpPr>
          <p:nvPr>
            <p:ph type="body" sz="half" idx="2"/>
          </p:nvPr>
        </p:nvSpPr>
        <p:spPr>
          <a:xfrm>
            <a:off x="820238" y="4165600"/>
            <a:ext cx="5624649" cy="4185920"/>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39263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0231" y="6263149"/>
            <a:ext cx="10980222" cy="1092473"/>
          </a:xfrm>
        </p:spPr>
        <p:txBody>
          <a:bodyPr anchor="b"/>
          <a:lstStyle>
            <a:lvl1pPr algn="l">
              <a:defRPr sz="42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20231" y="1302714"/>
            <a:ext cx="10971635" cy="4542629"/>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dirty="0"/>
          </a:p>
        </p:txBody>
      </p:sp>
      <p:sp>
        <p:nvSpPr>
          <p:cNvPr id="4" name="Text Placeholder 3"/>
          <p:cNvSpPr>
            <a:spLocks noGrp="1"/>
          </p:cNvSpPr>
          <p:nvPr>
            <p:ph type="body" sz="half" idx="2"/>
          </p:nvPr>
        </p:nvSpPr>
        <p:spPr>
          <a:xfrm>
            <a:off x="820238" y="7355621"/>
            <a:ext cx="10978563" cy="995899"/>
          </a:xfrm>
        </p:spPr>
        <p:txBody>
          <a:bodyPr/>
          <a:lstStyle>
            <a:lvl1pPr marL="0" indent="0" algn="l">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061456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820238" y="1004711"/>
            <a:ext cx="10978563" cy="3736623"/>
          </a:xfrm>
        </p:spPr>
        <p:txBody>
          <a:bodyPr anchor="ctr"/>
          <a:lstStyle>
            <a:lvl1pPr algn="l">
              <a:defRPr sz="4267"/>
            </a:lvl1pPr>
          </a:lstStyle>
          <a:p>
            <a:r>
              <a:rPr lang="en-US" smtClean="0"/>
              <a:t>Click to edit Master title style</a:t>
            </a:r>
            <a:endParaRPr lang="en-US" dirty="0"/>
          </a:p>
        </p:txBody>
      </p:sp>
      <p:sp>
        <p:nvSpPr>
          <p:cNvPr id="4" name="Text Placeholder 3"/>
          <p:cNvSpPr>
            <a:spLocks noGrp="1"/>
          </p:cNvSpPr>
          <p:nvPr>
            <p:ph type="body" sz="half" idx="2"/>
          </p:nvPr>
        </p:nvSpPr>
        <p:spPr>
          <a:xfrm>
            <a:off x="946428" y="4865512"/>
            <a:ext cx="10726182" cy="1774469"/>
          </a:xfrm>
        </p:spPr>
        <p:txBody>
          <a:bodyPr anchor="ct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pPr/>
              <a:t>2/21/2018</a:t>
            </a:fld>
            <a:endParaRPr lang="en-US" dirty="0"/>
          </a:p>
        </p:txBody>
      </p:sp>
      <p:sp>
        <p:nvSpPr>
          <p:cNvPr id="6" name="Footer Placeholder 5"/>
          <p:cNvSpPr>
            <a:spLocks noGrp="1"/>
          </p:cNvSpPr>
          <p:nvPr>
            <p:ph type="ftr" sz="quarter" idx="11"/>
          </p:nvPr>
        </p:nvSpPr>
        <p:spPr>
          <a:xfrm>
            <a:off x="820238" y="508002"/>
            <a:ext cx="6666473" cy="486833"/>
          </a:xfrm>
        </p:spPr>
        <p:txBody>
          <a:bodyPr/>
          <a:lstStyle/>
          <a:p>
            <a:endParaRPr lang="en-US" dirty="0"/>
          </a:p>
        </p:txBody>
      </p:sp>
      <p:sp>
        <p:nvSpPr>
          <p:cNvPr id="7" name="Slide Number Placeholder 6"/>
          <p:cNvSpPr>
            <a:spLocks noGrp="1"/>
          </p:cNvSpPr>
          <p:nvPr>
            <p:ph type="sldNum" sz="quarter" idx="12"/>
          </p:nvPr>
        </p:nvSpPr>
        <p:spPr>
          <a:xfrm>
            <a:off x="10878077" y="508002"/>
            <a:ext cx="920723" cy="486833"/>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8224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1060351" y="1004712"/>
            <a:ext cx="10507102" cy="3674979"/>
          </a:xfrm>
        </p:spPr>
        <p:txBody>
          <a:bodyPr anchor="ctr"/>
          <a:lstStyle>
            <a:lvl1pPr algn="l">
              <a:defRPr sz="4267"/>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49535" y="4679691"/>
            <a:ext cx="9928732" cy="592591"/>
          </a:xfrm>
        </p:spPr>
        <p:txBody>
          <a:bodyPr anchor="t">
            <a:normAutofit/>
          </a:bodyPr>
          <a:lstStyle>
            <a:lvl1pPr marL="0" indent="0">
              <a:buNone/>
              <a:defRPr sz="1867"/>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4" name="Text Placeholder 3"/>
          <p:cNvSpPr>
            <a:spLocks noGrp="1"/>
          </p:cNvSpPr>
          <p:nvPr>
            <p:ph type="body" sz="half" idx="2"/>
          </p:nvPr>
        </p:nvSpPr>
        <p:spPr>
          <a:xfrm>
            <a:off x="946428" y="5566130"/>
            <a:ext cx="10734948" cy="1095020"/>
          </a:xfrm>
        </p:spPr>
        <p:txBody>
          <a:bodyPr anchor="ctr">
            <a:normAutofit/>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pPr/>
              <a:t>2/21/2018</a:t>
            </a:fld>
            <a:endParaRPr lang="en-US" dirty="0"/>
          </a:p>
        </p:txBody>
      </p:sp>
      <p:sp>
        <p:nvSpPr>
          <p:cNvPr id="6" name="Footer Placeholder 5"/>
          <p:cNvSpPr>
            <a:spLocks noGrp="1"/>
          </p:cNvSpPr>
          <p:nvPr>
            <p:ph type="ftr" sz="quarter" idx="11"/>
          </p:nvPr>
        </p:nvSpPr>
        <p:spPr>
          <a:xfrm>
            <a:off x="820238" y="505918"/>
            <a:ext cx="6666473" cy="486833"/>
          </a:xfrm>
        </p:spPr>
        <p:txBody>
          <a:bodyPr/>
          <a:lstStyle/>
          <a:p>
            <a:endParaRPr lang="en-US" dirty="0"/>
          </a:p>
        </p:txBody>
      </p:sp>
      <p:sp>
        <p:nvSpPr>
          <p:cNvPr id="7" name="Slide Number Placeholder 6"/>
          <p:cNvSpPr>
            <a:spLocks noGrp="1"/>
          </p:cNvSpPr>
          <p:nvPr>
            <p:ph type="sldNum" sz="quarter" idx="12"/>
          </p:nvPr>
        </p:nvSpPr>
        <p:spPr>
          <a:xfrm>
            <a:off x="10878077" y="508002"/>
            <a:ext cx="920723" cy="486833"/>
          </a:xfrm>
        </p:spPr>
        <p:txBody>
          <a:bodyPr/>
          <a:lstStyle/>
          <a:p>
            <a:fld id="{6D22F896-40B5-4ADD-8801-0D06FADFA095}" type="slidenum">
              <a:rPr lang="en-US" smtClean="0"/>
              <a:t>‹#›</a:t>
            </a:fld>
            <a:endParaRPr lang="en-US" dirty="0"/>
          </a:p>
        </p:txBody>
      </p:sp>
      <p:sp>
        <p:nvSpPr>
          <p:cNvPr id="13" name="TextBox 12"/>
          <p:cNvSpPr txBox="1"/>
          <p:nvPr/>
        </p:nvSpPr>
        <p:spPr>
          <a:xfrm>
            <a:off x="319420" y="1076960"/>
            <a:ext cx="630952"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0666" dirty="0">
                <a:solidFill>
                  <a:schemeClr val="tx1"/>
                </a:solidFill>
                <a:effectLst/>
              </a:rPr>
              <a:t>“</a:t>
            </a:r>
          </a:p>
        </p:txBody>
      </p:sp>
      <p:sp>
        <p:nvSpPr>
          <p:cNvPr id="14" name="TextBox 13"/>
          <p:cNvSpPr txBox="1"/>
          <p:nvPr/>
        </p:nvSpPr>
        <p:spPr>
          <a:xfrm>
            <a:off x="11242775" y="4028440"/>
            <a:ext cx="630952" cy="779701"/>
          </a:xfrm>
          <a:prstGeom prst="rect">
            <a:avLst/>
          </a:prstGeom>
        </p:spPr>
        <p:txBody>
          <a:bodyPr vert="horz" lIns="121920" tIns="60960" rIns="121920" bIns="6096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0666" dirty="0">
                <a:solidFill>
                  <a:schemeClr val="tx1"/>
                </a:solidFill>
                <a:effectLst/>
              </a:rPr>
              <a:t>”</a:t>
            </a:r>
          </a:p>
        </p:txBody>
      </p:sp>
    </p:spTree>
    <p:extLst>
      <p:ext uri="{BB962C8B-B14F-4D97-AF65-F5344CB8AC3E}">
        <p14:creationId xmlns:p14="http://schemas.microsoft.com/office/powerpoint/2010/main" val="35089351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Title 1"/>
          <p:cNvSpPr>
            <a:spLocks noGrp="1"/>
          </p:cNvSpPr>
          <p:nvPr>
            <p:ph type="title"/>
          </p:nvPr>
        </p:nvSpPr>
        <p:spPr>
          <a:xfrm>
            <a:off x="946428" y="1499604"/>
            <a:ext cx="10729470" cy="3349113"/>
          </a:xfrm>
        </p:spPr>
        <p:txBody>
          <a:bodyPr anchor="b"/>
          <a:lstStyle>
            <a:lvl1pPr algn="l">
              <a:defRPr sz="4267"/>
            </a:lvl1pPr>
          </a:lstStyle>
          <a:p>
            <a:r>
              <a:rPr lang="en-US" smtClean="0"/>
              <a:t>Click to edit Master title style</a:t>
            </a:r>
            <a:endParaRPr lang="en-US" dirty="0"/>
          </a:p>
        </p:txBody>
      </p:sp>
      <p:sp>
        <p:nvSpPr>
          <p:cNvPr id="4" name="Text Placeholder 3"/>
          <p:cNvSpPr>
            <a:spLocks noGrp="1"/>
          </p:cNvSpPr>
          <p:nvPr>
            <p:ph type="body" sz="half" idx="2"/>
          </p:nvPr>
        </p:nvSpPr>
        <p:spPr>
          <a:xfrm>
            <a:off x="946417" y="4864422"/>
            <a:ext cx="10727849" cy="1333180"/>
          </a:xfrm>
        </p:spPr>
        <p:txBody>
          <a:bodyPr anchor="t"/>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a:xfrm>
            <a:off x="7675996" y="505180"/>
            <a:ext cx="3012795" cy="486833"/>
          </a:xfrm>
        </p:spPr>
        <p:txBody>
          <a:bodyPr/>
          <a:lstStyle>
            <a:lvl1pPr algn="r">
              <a:defRPr/>
            </a:lvl1pPr>
          </a:lstStyle>
          <a:p>
            <a:fld id="{48A87A34-81AB-432B-8DAE-1953F412C126}" type="datetimeFigureOut">
              <a:rPr lang="en-US" smtClean="0"/>
              <a:pPr/>
              <a:t>2/21/2018</a:t>
            </a:fld>
            <a:endParaRPr lang="en-US" dirty="0"/>
          </a:p>
        </p:txBody>
      </p:sp>
      <p:sp>
        <p:nvSpPr>
          <p:cNvPr id="6" name="Footer Placeholder 5"/>
          <p:cNvSpPr>
            <a:spLocks noGrp="1"/>
          </p:cNvSpPr>
          <p:nvPr>
            <p:ph type="ftr" sz="quarter" idx="11"/>
          </p:nvPr>
        </p:nvSpPr>
        <p:spPr>
          <a:xfrm>
            <a:off x="820238" y="505180"/>
            <a:ext cx="6666473" cy="486833"/>
          </a:xfrm>
        </p:spPr>
        <p:txBody>
          <a:bodyPr/>
          <a:lstStyle/>
          <a:p>
            <a:endParaRPr lang="en-US" dirty="0"/>
          </a:p>
        </p:txBody>
      </p:sp>
      <p:sp>
        <p:nvSpPr>
          <p:cNvPr id="7" name="Slide Number Placeholder 6"/>
          <p:cNvSpPr>
            <a:spLocks noGrp="1"/>
          </p:cNvSpPr>
          <p:nvPr>
            <p:ph type="sldNum" sz="quarter" idx="12"/>
          </p:nvPr>
        </p:nvSpPr>
        <p:spPr>
          <a:xfrm>
            <a:off x="10878077" y="508002"/>
            <a:ext cx="920723" cy="486833"/>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32138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997023" y="1016001"/>
            <a:ext cx="8801778" cy="1738489"/>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20239" y="2936107"/>
            <a:ext cx="3533331" cy="82309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8" name="Text Placeholder 3"/>
          <p:cNvSpPr>
            <a:spLocks noGrp="1"/>
          </p:cNvSpPr>
          <p:nvPr>
            <p:ph type="body" sz="half" idx="15"/>
          </p:nvPr>
        </p:nvSpPr>
        <p:spPr>
          <a:xfrm>
            <a:off x="820237" y="3872753"/>
            <a:ext cx="3533331" cy="4478772"/>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9" name="Text Placeholder 4"/>
          <p:cNvSpPr>
            <a:spLocks noGrp="1"/>
          </p:cNvSpPr>
          <p:nvPr>
            <p:ph type="body" sz="quarter" idx="3"/>
          </p:nvPr>
        </p:nvSpPr>
        <p:spPr>
          <a:xfrm>
            <a:off x="4557202" y="2935110"/>
            <a:ext cx="3533331" cy="835379"/>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0" name="Text Placeholder 3"/>
          <p:cNvSpPr>
            <a:spLocks noGrp="1"/>
          </p:cNvSpPr>
          <p:nvPr>
            <p:ph type="body" sz="half" idx="16"/>
          </p:nvPr>
        </p:nvSpPr>
        <p:spPr>
          <a:xfrm>
            <a:off x="4555192" y="3872091"/>
            <a:ext cx="3533331" cy="4479429"/>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11" name="Text Placeholder 4"/>
          <p:cNvSpPr>
            <a:spLocks noGrp="1"/>
          </p:cNvSpPr>
          <p:nvPr>
            <p:ph type="body" sz="quarter" idx="13"/>
          </p:nvPr>
        </p:nvSpPr>
        <p:spPr>
          <a:xfrm>
            <a:off x="8265468" y="2923821"/>
            <a:ext cx="3533331" cy="835379"/>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2" name="Text Placeholder 3"/>
          <p:cNvSpPr>
            <a:spLocks noGrp="1"/>
          </p:cNvSpPr>
          <p:nvPr>
            <p:ph type="body" sz="half" idx="17"/>
          </p:nvPr>
        </p:nvSpPr>
        <p:spPr>
          <a:xfrm>
            <a:off x="8265470" y="3872753"/>
            <a:ext cx="3533331" cy="4478772"/>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659842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997024" y="1016000"/>
            <a:ext cx="8807360" cy="17272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20237" y="5484454"/>
            <a:ext cx="3533331" cy="91035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20" name="Picture Placeholder 2"/>
          <p:cNvSpPr>
            <a:spLocks noGrp="1" noChangeAspect="1"/>
          </p:cNvSpPr>
          <p:nvPr>
            <p:ph type="pic" idx="15"/>
          </p:nvPr>
        </p:nvSpPr>
        <p:spPr>
          <a:xfrm>
            <a:off x="820237" y="3108960"/>
            <a:ext cx="3533331" cy="2009733"/>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smtClean="0"/>
              <a:t>Click icon to add picture</a:t>
            </a:r>
            <a:endParaRPr lang="en-US" dirty="0"/>
          </a:p>
        </p:txBody>
      </p:sp>
      <p:sp>
        <p:nvSpPr>
          <p:cNvPr id="21" name="Text Placeholder 3"/>
          <p:cNvSpPr>
            <a:spLocks noGrp="1"/>
          </p:cNvSpPr>
          <p:nvPr>
            <p:ph type="body" sz="half" idx="18"/>
          </p:nvPr>
        </p:nvSpPr>
        <p:spPr>
          <a:xfrm>
            <a:off x="820237" y="6394805"/>
            <a:ext cx="3533331" cy="1956716"/>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22" name="Text Placeholder 4"/>
          <p:cNvSpPr>
            <a:spLocks noGrp="1"/>
          </p:cNvSpPr>
          <p:nvPr>
            <p:ph type="body" sz="quarter" idx="3"/>
          </p:nvPr>
        </p:nvSpPr>
        <p:spPr>
          <a:xfrm>
            <a:off x="4542899" y="5484454"/>
            <a:ext cx="3533331" cy="91035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23" name="Picture Placeholder 2"/>
          <p:cNvSpPr>
            <a:spLocks noGrp="1" noChangeAspect="1"/>
          </p:cNvSpPr>
          <p:nvPr>
            <p:ph type="pic" idx="21"/>
          </p:nvPr>
        </p:nvSpPr>
        <p:spPr>
          <a:xfrm>
            <a:off x="4542898" y="3108960"/>
            <a:ext cx="3533331" cy="201314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smtClean="0"/>
              <a:t>Click icon to add picture</a:t>
            </a:r>
            <a:endParaRPr lang="en-US" dirty="0"/>
          </a:p>
        </p:txBody>
      </p:sp>
      <p:sp>
        <p:nvSpPr>
          <p:cNvPr id="24" name="Text Placeholder 3"/>
          <p:cNvSpPr>
            <a:spLocks noGrp="1"/>
          </p:cNvSpPr>
          <p:nvPr>
            <p:ph type="body" sz="half" idx="19"/>
          </p:nvPr>
        </p:nvSpPr>
        <p:spPr>
          <a:xfrm>
            <a:off x="4541498" y="6394803"/>
            <a:ext cx="3533331" cy="1956716"/>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25" name="Text Placeholder 4"/>
          <p:cNvSpPr>
            <a:spLocks noGrp="1"/>
          </p:cNvSpPr>
          <p:nvPr>
            <p:ph type="body" sz="quarter" idx="13"/>
          </p:nvPr>
        </p:nvSpPr>
        <p:spPr>
          <a:xfrm>
            <a:off x="8271052" y="5484454"/>
            <a:ext cx="3533331" cy="910353"/>
          </a:xfrm>
        </p:spPr>
        <p:txBody>
          <a:bodyPr anchor="b">
            <a:noAutofit/>
          </a:bodyPr>
          <a:lstStyle>
            <a:lvl1pPr marL="0" indent="0">
              <a:buNone/>
              <a:defRPr sz="3200"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26" name="Picture Placeholder 2"/>
          <p:cNvSpPr>
            <a:spLocks noGrp="1" noChangeAspect="1"/>
          </p:cNvSpPr>
          <p:nvPr>
            <p:ph type="pic" idx="22"/>
          </p:nvPr>
        </p:nvSpPr>
        <p:spPr>
          <a:xfrm>
            <a:off x="8271051" y="3108962"/>
            <a:ext cx="3533331" cy="201189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133"/>
            </a:lvl1pPr>
            <a:lvl2pPr marL="609585" indent="0">
              <a:buNone/>
              <a:defRPr sz="2133"/>
            </a:lvl2pPr>
            <a:lvl3pPr marL="1219170" indent="0">
              <a:buNone/>
              <a:defRPr sz="2133"/>
            </a:lvl3pPr>
            <a:lvl4pPr marL="1828754" indent="0">
              <a:buNone/>
              <a:defRPr sz="2133"/>
            </a:lvl4pPr>
            <a:lvl5pPr marL="2438339" indent="0">
              <a:buNone/>
              <a:defRPr sz="2133"/>
            </a:lvl5pPr>
            <a:lvl6pPr marL="3047924" indent="0">
              <a:buNone/>
              <a:defRPr sz="2133"/>
            </a:lvl6pPr>
            <a:lvl7pPr marL="3657509" indent="0">
              <a:buNone/>
              <a:defRPr sz="2133"/>
            </a:lvl7pPr>
            <a:lvl8pPr marL="4267093" indent="0">
              <a:buNone/>
              <a:defRPr sz="2133"/>
            </a:lvl8pPr>
            <a:lvl9pPr marL="4876678" indent="0">
              <a:buNone/>
              <a:defRPr sz="2133"/>
            </a:lvl9pPr>
          </a:lstStyle>
          <a:p>
            <a:r>
              <a:rPr lang="en-US" smtClean="0"/>
              <a:t>Click icon to add picture</a:t>
            </a:r>
            <a:endParaRPr lang="en-US" dirty="0"/>
          </a:p>
        </p:txBody>
      </p:sp>
      <p:sp>
        <p:nvSpPr>
          <p:cNvPr id="27" name="Text Placeholder 3"/>
          <p:cNvSpPr>
            <a:spLocks noGrp="1"/>
          </p:cNvSpPr>
          <p:nvPr>
            <p:ph type="body" sz="half" idx="20"/>
          </p:nvPr>
        </p:nvSpPr>
        <p:spPr>
          <a:xfrm>
            <a:off x="8270924" y="6394801"/>
            <a:ext cx="3533331" cy="1956716"/>
          </a:xfrm>
        </p:spPr>
        <p:txBody>
          <a:bodyPr anchor="t">
            <a:normAutofit/>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8418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97022" y="1016000"/>
            <a:ext cx="8801779" cy="17272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33394" y="2911736"/>
            <a:ext cx="5083578" cy="1098549"/>
          </a:xfrm>
        </p:spPr>
        <p:txBody>
          <a:bodyPr anchor="b">
            <a:normAutofit/>
          </a:bodyPr>
          <a:lstStyle>
            <a:lvl1pPr marL="0" indent="0">
              <a:buNone/>
              <a:defRPr sz="3733"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820237" y="4176890"/>
            <a:ext cx="5396735" cy="41746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19415" y="2911736"/>
            <a:ext cx="5079385" cy="1098549"/>
          </a:xfrm>
        </p:spPr>
        <p:txBody>
          <a:bodyPr anchor="b">
            <a:normAutofit/>
          </a:bodyPr>
          <a:lstStyle>
            <a:lvl1pPr marL="0" indent="0">
              <a:buNone/>
              <a:defRPr sz="3733" b="0">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406258" y="4176890"/>
            <a:ext cx="5392542" cy="41746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154614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20238" y="2926080"/>
            <a:ext cx="10978563" cy="54254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55972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1149"/>
            <a:ext cx="12619038" cy="2482851"/>
          </a:xfrm>
          <a:prstGeom prst="rect">
            <a:avLst/>
          </a:prstGeom>
        </p:spPr>
      </p:pic>
      <p:sp>
        <p:nvSpPr>
          <p:cNvPr id="2" name="Vertical Title 1"/>
          <p:cNvSpPr>
            <a:spLocks noGrp="1"/>
          </p:cNvSpPr>
          <p:nvPr>
            <p:ph type="title" orient="vert"/>
          </p:nvPr>
        </p:nvSpPr>
        <p:spPr>
          <a:xfrm>
            <a:off x="9669338" y="996245"/>
            <a:ext cx="2129463" cy="5664900"/>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20238" y="994835"/>
            <a:ext cx="8663907" cy="566630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675996" y="508002"/>
            <a:ext cx="3012795" cy="486833"/>
          </a:xfrm>
        </p:spPr>
        <p:txBody>
          <a:bodyPr/>
          <a:lstStyle>
            <a:lvl1pPr algn="r">
              <a:defRPr/>
            </a:lvl1pPr>
          </a:lstStyle>
          <a:p>
            <a:fld id="{48A87A34-81AB-432B-8DAE-1953F412C126}" type="datetimeFigureOut">
              <a:rPr lang="en-US" smtClean="0"/>
              <a:pPr/>
              <a:t>2/21/2018</a:t>
            </a:fld>
            <a:endParaRPr lang="en-US" dirty="0"/>
          </a:p>
        </p:txBody>
      </p:sp>
      <p:sp>
        <p:nvSpPr>
          <p:cNvPr id="5" name="Footer Placeholder 4"/>
          <p:cNvSpPr>
            <a:spLocks noGrp="1"/>
          </p:cNvSpPr>
          <p:nvPr>
            <p:ph type="ftr" sz="quarter" idx="11"/>
          </p:nvPr>
        </p:nvSpPr>
        <p:spPr>
          <a:xfrm>
            <a:off x="820238" y="508002"/>
            <a:ext cx="6666473" cy="486833"/>
          </a:xfrm>
        </p:spPr>
        <p:txBody>
          <a:bodyPr/>
          <a:lstStyle/>
          <a:p>
            <a:endParaRPr lang="en-US" dirty="0"/>
          </a:p>
        </p:txBody>
      </p:sp>
      <p:sp>
        <p:nvSpPr>
          <p:cNvPr id="6" name="Slide Number Placeholder 5"/>
          <p:cNvSpPr>
            <a:spLocks noGrp="1"/>
          </p:cNvSpPr>
          <p:nvPr>
            <p:ph type="sldNum" sz="quarter" idx="12"/>
          </p:nvPr>
        </p:nvSpPr>
        <p:spPr>
          <a:xfrm>
            <a:off x="10878077" y="508002"/>
            <a:ext cx="920723" cy="486833"/>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1182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63480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14643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0238" y="2032000"/>
            <a:ext cx="4258925" cy="2133600"/>
          </a:xfrm>
        </p:spPr>
        <p:txBody>
          <a:bodyPr anchor="b"/>
          <a:lstStyle>
            <a:lvl1pPr algn="l">
              <a:defRPr sz="4267"/>
            </a:lvl1pPr>
          </a:lstStyle>
          <a:p>
            <a:r>
              <a:rPr lang="en-US" smtClean="0"/>
              <a:t>Click to edit Master title style</a:t>
            </a:r>
            <a:endParaRPr lang="en-US" dirty="0"/>
          </a:p>
        </p:txBody>
      </p:sp>
      <p:sp>
        <p:nvSpPr>
          <p:cNvPr id="3" name="Content Placeholder 2"/>
          <p:cNvSpPr>
            <a:spLocks noGrp="1"/>
          </p:cNvSpPr>
          <p:nvPr>
            <p:ph idx="1"/>
          </p:nvPr>
        </p:nvSpPr>
        <p:spPr>
          <a:xfrm>
            <a:off x="5363091" y="995680"/>
            <a:ext cx="6435709" cy="735584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0238" y="4165600"/>
            <a:ext cx="4258925" cy="4185920"/>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18735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0238" y="2032000"/>
            <a:ext cx="5624649" cy="2133600"/>
          </a:xfrm>
        </p:spPr>
        <p:txBody>
          <a:bodyPr anchor="b"/>
          <a:lstStyle>
            <a:lvl1pPr algn="l">
              <a:defRPr sz="426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31153" y="1001656"/>
            <a:ext cx="5070571" cy="7349864"/>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Click icon to add picture</a:t>
            </a:r>
            <a:endParaRPr lang="en-US" dirty="0"/>
          </a:p>
        </p:txBody>
      </p:sp>
      <p:sp>
        <p:nvSpPr>
          <p:cNvPr id="4" name="Text Placeholder 3"/>
          <p:cNvSpPr>
            <a:spLocks noGrp="1"/>
          </p:cNvSpPr>
          <p:nvPr>
            <p:ph type="body" sz="half" idx="2"/>
          </p:nvPr>
        </p:nvSpPr>
        <p:spPr>
          <a:xfrm>
            <a:off x="820238" y="4165600"/>
            <a:ext cx="5624649" cy="4185920"/>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solidFill>
                  <a:prstClr val="black">
                    <a:tint val="75000"/>
                  </a:prstClr>
                </a:solidFill>
              </a:rPr>
              <a:pPr/>
              <a:t>2/21/2018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43419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2.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619038" cy="1441451"/>
          </a:xfrm>
          <a:prstGeom prst="rect">
            <a:avLst/>
          </a:prstGeom>
        </p:spPr>
      </p:pic>
      <p:sp>
        <p:nvSpPr>
          <p:cNvPr id="2" name="Title Placeholder 1"/>
          <p:cNvSpPr>
            <a:spLocks noGrp="1"/>
          </p:cNvSpPr>
          <p:nvPr>
            <p:ph type="title"/>
          </p:nvPr>
        </p:nvSpPr>
        <p:spPr>
          <a:xfrm>
            <a:off x="2997022" y="1019164"/>
            <a:ext cx="8801779" cy="172403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0238" y="2926080"/>
            <a:ext cx="10978563" cy="54254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49100" y="8475136"/>
            <a:ext cx="2949700" cy="486833"/>
          </a:xfrm>
          <a:prstGeom prst="rect">
            <a:avLst/>
          </a:prstGeom>
        </p:spPr>
        <p:txBody>
          <a:bodyPr vert="horz" lIns="91440" tIns="45720" rIns="91440" bIns="45720" rtlCol="0" anchor="ctr"/>
          <a:lstStyle>
            <a:lvl1pPr algn="r">
              <a:defRPr sz="1400">
                <a:solidFill>
                  <a:schemeClr val="tx1">
                    <a:tint val="75000"/>
                  </a:schemeClr>
                </a:solidFill>
              </a:defRPr>
            </a:lvl1pPr>
          </a:lstStyle>
          <a:p>
            <a:fld id="{48A87A34-81AB-432B-8DAE-1953F412C126}" type="datetimeFigureOut">
              <a:rPr lang="en-US" smtClean="0"/>
              <a:pPr/>
              <a:t>2/21/2018</a:t>
            </a:fld>
            <a:endParaRPr lang="en-US" dirty="0"/>
          </a:p>
        </p:txBody>
      </p:sp>
      <p:sp>
        <p:nvSpPr>
          <p:cNvPr id="5" name="Footer Placeholder 4"/>
          <p:cNvSpPr>
            <a:spLocks noGrp="1"/>
          </p:cNvSpPr>
          <p:nvPr>
            <p:ph type="ftr" sz="quarter" idx="3"/>
          </p:nvPr>
        </p:nvSpPr>
        <p:spPr>
          <a:xfrm>
            <a:off x="820238" y="8474462"/>
            <a:ext cx="7839577" cy="486833"/>
          </a:xfrm>
          <a:prstGeom prst="rect">
            <a:avLst/>
          </a:prstGeom>
        </p:spPr>
        <p:txBody>
          <a:bodyPr vert="horz" lIns="91440" tIns="45720" rIns="91440" bIns="45720" rtlCol="0" anchor="ctr"/>
          <a:lstStyle>
            <a:lvl1pPr algn="l">
              <a:defRPr sz="1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069934" y="508002"/>
            <a:ext cx="2728867" cy="486833"/>
          </a:xfrm>
          <a:prstGeom prst="rect">
            <a:avLst/>
          </a:prstGeom>
        </p:spPr>
        <p:txBody>
          <a:bodyPr vert="horz" lIns="91440" tIns="45720" rIns="91440" bIns="45720" rtlCol="0" anchor="ctr"/>
          <a:lstStyle>
            <a:lvl1pPr algn="r">
              <a:defRPr sz="1400">
                <a:solidFill>
                  <a:schemeClr val="tx1">
                    <a:tint val="75000"/>
                  </a:schemeClr>
                </a:solidFill>
              </a:defRPr>
            </a:lvl1pPr>
          </a:lstStyle>
          <a:p>
            <a:fld id="{6D22F896-40B5-4ADD-8801-0D06FADFA095}" type="slidenum">
              <a:rPr lang="en-US" smtClean="0"/>
              <a:pPr/>
              <a:t>‹#›</a:t>
            </a:fld>
            <a:endParaRPr lang="en-US" dirty="0"/>
          </a:p>
        </p:txBody>
      </p:sp>
      <p:sp>
        <p:nvSpPr>
          <p:cNvPr id="9" name="Rectangle 8"/>
          <p:cNvSpPr/>
          <p:nvPr userDrawn="1"/>
        </p:nvSpPr>
        <p:spPr>
          <a:xfrm>
            <a:off x="0" y="8474462"/>
            <a:ext cx="12619038" cy="669540"/>
          </a:xfrm>
          <a:prstGeom prst="rect">
            <a:avLst/>
          </a:prstGeom>
          <a:gradFill>
            <a:gsLst>
              <a:gs pos="0">
                <a:schemeClr val="accent4">
                  <a:lumMod val="5000"/>
                  <a:lumOff val="95000"/>
                </a:schemeClr>
              </a:gs>
              <a:gs pos="84000">
                <a:schemeClr val="accent4">
                  <a:lumMod val="45000"/>
                  <a:lumOff val="55000"/>
                </a:schemeClr>
              </a:gs>
              <a:gs pos="48000">
                <a:schemeClr val="accent4">
                  <a:lumMod val="45000"/>
                  <a:lumOff val="55000"/>
                </a:schemeClr>
              </a:gs>
              <a:gs pos="100000">
                <a:schemeClr val="accent4">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4">
              <a:solidFill>
                <a:prstClr val="white"/>
              </a:solidFill>
            </a:endParaRPr>
          </a:p>
        </p:txBody>
      </p:sp>
      <p:pic>
        <p:nvPicPr>
          <p:cNvPr id="10" name="Picture 9"/>
          <p:cNvPicPr>
            <a:picLocks noChangeAspect="1"/>
          </p:cNvPicPr>
          <p:nvPr userDrawn="1"/>
        </p:nvPicPr>
        <p:blipFill>
          <a:blip r:embed="rId20">
            <a:clrChange>
              <a:clrFrom>
                <a:srgbClr val="000000">
                  <a:alpha val="0"/>
                </a:srgbClr>
              </a:clrFrom>
              <a:clrTo>
                <a:srgbClr val="000000">
                  <a:alpha val="0"/>
                </a:srgbClr>
              </a:clrTo>
            </a:clrChange>
            <a:duotone>
              <a:prstClr val="black"/>
              <a:schemeClr val="accent6">
                <a:lumMod val="60000"/>
                <a:lumOff val="40000"/>
                <a:tint val="45000"/>
                <a:satMod val="400000"/>
              </a:schemeClr>
            </a:duotone>
            <a:extLst>
              <a:ext uri="{28A0092B-C50C-407E-A947-70E740481C1C}">
                <a14:useLocalDpi xmlns:a14="http://schemas.microsoft.com/office/drawing/2010/main" val="0"/>
              </a:ext>
            </a:extLst>
          </a:blip>
          <a:stretch>
            <a:fillRect/>
          </a:stretch>
        </p:blipFill>
        <p:spPr>
          <a:xfrm>
            <a:off x="108312" y="140206"/>
            <a:ext cx="2723044" cy="1638188"/>
          </a:xfrm>
          <a:prstGeom prst="rect">
            <a:avLst/>
          </a:prstGeom>
          <a:ln>
            <a:noFill/>
          </a:ln>
          <a:effectLst>
            <a:glow rad="139700">
              <a:schemeClr val="accent4">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546687450"/>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Lst>
  <p:txStyles>
    <p:titleStyle>
      <a:lvl1pPr algn="r" defTabSz="1219170" rtl="0" eaLnBrk="1" latinLnBrk="0" hangingPunct="1">
        <a:lnSpc>
          <a:spcPct val="90000"/>
        </a:lnSpc>
        <a:spcBef>
          <a:spcPct val="0"/>
        </a:spcBef>
        <a:buNone/>
        <a:defRPr sz="5333" kern="1200" cap="all" baseline="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29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619038" cy="1441451"/>
          </a:xfrm>
          <a:prstGeom prst="rect">
            <a:avLst/>
          </a:prstGeom>
        </p:spPr>
      </p:pic>
      <p:sp>
        <p:nvSpPr>
          <p:cNvPr id="2" name="Title Placeholder 1"/>
          <p:cNvSpPr>
            <a:spLocks noGrp="1"/>
          </p:cNvSpPr>
          <p:nvPr>
            <p:ph type="title"/>
          </p:nvPr>
        </p:nvSpPr>
        <p:spPr>
          <a:xfrm>
            <a:off x="2997022" y="1019164"/>
            <a:ext cx="8801779" cy="172403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0238" y="2926080"/>
            <a:ext cx="10978563" cy="54254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49100" y="8475136"/>
            <a:ext cx="2949700" cy="486833"/>
          </a:xfrm>
          <a:prstGeom prst="rect">
            <a:avLst/>
          </a:prstGeom>
        </p:spPr>
        <p:txBody>
          <a:bodyPr vert="horz" lIns="91440" tIns="45720" rIns="91440" bIns="45720" rtlCol="0" anchor="ctr"/>
          <a:lstStyle>
            <a:lvl1pPr algn="r">
              <a:defRPr sz="1400">
                <a:solidFill>
                  <a:schemeClr val="tx1">
                    <a:tint val="75000"/>
                  </a:schemeClr>
                </a:solidFill>
              </a:defRPr>
            </a:lvl1pPr>
          </a:lstStyle>
          <a:p>
            <a:fld id="{48A87A34-81AB-432B-8DAE-1953F412C126}" type="datetimeFigureOut">
              <a:rPr lang="en-US" smtClean="0"/>
              <a:pPr/>
              <a:t>2/21/2018</a:t>
            </a:fld>
            <a:endParaRPr lang="en-US" dirty="0"/>
          </a:p>
        </p:txBody>
      </p:sp>
      <p:sp>
        <p:nvSpPr>
          <p:cNvPr id="5" name="Footer Placeholder 4"/>
          <p:cNvSpPr>
            <a:spLocks noGrp="1"/>
          </p:cNvSpPr>
          <p:nvPr>
            <p:ph type="ftr" sz="quarter" idx="3"/>
          </p:nvPr>
        </p:nvSpPr>
        <p:spPr>
          <a:xfrm>
            <a:off x="820238" y="8474462"/>
            <a:ext cx="7839577" cy="486833"/>
          </a:xfrm>
          <a:prstGeom prst="rect">
            <a:avLst/>
          </a:prstGeom>
        </p:spPr>
        <p:txBody>
          <a:bodyPr vert="horz" lIns="91440" tIns="45720" rIns="91440" bIns="45720" rtlCol="0" anchor="ctr"/>
          <a:lstStyle>
            <a:lvl1pPr algn="l">
              <a:defRPr sz="1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069934" y="508002"/>
            <a:ext cx="2728867" cy="486833"/>
          </a:xfrm>
          <a:prstGeom prst="rect">
            <a:avLst/>
          </a:prstGeom>
        </p:spPr>
        <p:txBody>
          <a:bodyPr vert="horz" lIns="91440" tIns="45720" rIns="91440" bIns="45720" rtlCol="0" anchor="ctr"/>
          <a:lstStyle>
            <a:lvl1pPr algn="r">
              <a:defRPr sz="1400">
                <a:solidFill>
                  <a:schemeClr val="tx1">
                    <a:tint val="75000"/>
                  </a:schemeClr>
                </a:solidFill>
              </a:defRPr>
            </a:lvl1pPr>
          </a:lstStyle>
          <a:p>
            <a:fld id="{6D22F896-40B5-4ADD-8801-0D06FADFA095}" type="slidenum">
              <a:rPr lang="en-US" smtClean="0"/>
              <a:pPr/>
              <a:t>‹#›</a:t>
            </a:fld>
            <a:endParaRPr lang="en-US" dirty="0"/>
          </a:p>
        </p:txBody>
      </p:sp>
      <p:sp>
        <p:nvSpPr>
          <p:cNvPr id="9" name="Rectangle 8"/>
          <p:cNvSpPr/>
          <p:nvPr userDrawn="1"/>
        </p:nvSpPr>
        <p:spPr>
          <a:xfrm>
            <a:off x="0" y="8474462"/>
            <a:ext cx="12619038" cy="669540"/>
          </a:xfrm>
          <a:prstGeom prst="rect">
            <a:avLst/>
          </a:prstGeom>
          <a:gradFill>
            <a:gsLst>
              <a:gs pos="0">
                <a:schemeClr val="accent4">
                  <a:lumMod val="5000"/>
                  <a:lumOff val="95000"/>
                </a:schemeClr>
              </a:gs>
              <a:gs pos="84000">
                <a:schemeClr val="accent4">
                  <a:lumMod val="45000"/>
                  <a:lumOff val="55000"/>
                </a:schemeClr>
              </a:gs>
              <a:gs pos="48000">
                <a:schemeClr val="accent4">
                  <a:lumMod val="45000"/>
                  <a:lumOff val="55000"/>
                </a:schemeClr>
              </a:gs>
              <a:gs pos="100000">
                <a:schemeClr val="accent4">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4">
              <a:solidFill>
                <a:prstClr val="white"/>
              </a:solidFill>
            </a:endParaRPr>
          </a:p>
        </p:txBody>
      </p:sp>
      <p:pic>
        <p:nvPicPr>
          <p:cNvPr id="10" name="Picture 9"/>
          <p:cNvPicPr>
            <a:picLocks noChangeAspect="1"/>
          </p:cNvPicPr>
          <p:nvPr userDrawn="1"/>
        </p:nvPicPr>
        <p:blipFill>
          <a:blip r:embed="rId20">
            <a:clrChange>
              <a:clrFrom>
                <a:srgbClr val="000000">
                  <a:alpha val="0"/>
                </a:srgbClr>
              </a:clrFrom>
              <a:clrTo>
                <a:srgbClr val="000000">
                  <a:alpha val="0"/>
                </a:srgbClr>
              </a:clrTo>
            </a:clrChange>
            <a:duotone>
              <a:prstClr val="black"/>
              <a:schemeClr val="accent6">
                <a:lumMod val="60000"/>
                <a:lumOff val="40000"/>
                <a:tint val="45000"/>
                <a:satMod val="400000"/>
              </a:schemeClr>
            </a:duotone>
            <a:extLst>
              <a:ext uri="{28A0092B-C50C-407E-A947-70E740481C1C}">
                <a14:useLocalDpi xmlns:a14="http://schemas.microsoft.com/office/drawing/2010/main" val="0"/>
              </a:ext>
            </a:extLst>
          </a:blip>
          <a:stretch>
            <a:fillRect/>
          </a:stretch>
        </p:blipFill>
        <p:spPr>
          <a:xfrm>
            <a:off x="108312" y="140206"/>
            <a:ext cx="2723044" cy="1638188"/>
          </a:xfrm>
          <a:prstGeom prst="rect">
            <a:avLst/>
          </a:prstGeom>
          <a:ln>
            <a:noFill/>
          </a:ln>
          <a:effectLst>
            <a:glow rad="139700">
              <a:schemeClr val="accent4">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14682552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Lst>
  <p:txStyles>
    <p:titleStyle>
      <a:lvl1pPr algn="r" defTabSz="1219170" rtl="0" eaLnBrk="1" latinLnBrk="0" hangingPunct="1">
        <a:lnSpc>
          <a:spcPct val="90000"/>
        </a:lnSpc>
        <a:spcBef>
          <a:spcPct val="0"/>
        </a:spcBef>
        <a:buNone/>
        <a:defRPr sz="5333" kern="1200" cap="all" baseline="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29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619038" cy="1441451"/>
          </a:xfrm>
          <a:prstGeom prst="rect">
            <a:avLst/>
          </a:prstGeom>
        </p:spPr>
      </p:pic>
      <p:sp>
        <p:nvSpPr>
          <p:cNvPr id="2" name="Title Placeholder 1"/>
          <p:cNvSpPr>
            <a:spLocks noGrp="1"/>
          </p:cNvSpPr>
          <p:nvPr>
            <p:ph type="title"/>
          </p:nvPr>
        </p:nvSpPr>
        <p:spPr>
          <a:xfrm>
            <a:off x="2997022" y="1019164"/>
            <a:ext cx="8801779" cy="172403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0238" y="2926080"/>
            <a:ext cx="10978563" cy="54254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49100" y="8475136"/>
            <a:ext cx="2949700" cy="486833"/>
          </a:xfrm>
          <a:prstGeom prst="rect">
            <a:avLst/>
          </a:prstGeom>
        </p:spPr>
        <p:txBody>
          <a:bodyPr vert="horz" lIns="91440" tIns="45720" rIns="91440" bIns="45720" rtlCol="0" anchor="ctr"/>
          <a:lstStyle>
            <a:lvl1pPr algn="r">
              <a:defRPr sz="1400">
                <a:solidFill>
                  <a:schemeClr val="tx1">
                    <a:tint val="75000"/>
                  </a:schemeClr>
                </a:solidFill>
              </a:defRPr>
            </a:lvl1pPr>
          </a:lstStyle>
          <a:p>
            <a:fld id="{48A87A34-81AB-432B-8DAE-1953F412C126}" type="datetimeFigureOut">
              <a:rPr lang="en-US" smtClean="0"/>
              <a:pPr/>
              <a:t>2/21/2018</a:t>
            </a:fld>
            <a:endParaRPr lang="en-US" dirty="0"/>
          </a:p>
        </p:txBody>
      </p:sp>
      <p:sp>
        <p:nvSpPr>
          <p:cNvPr id="5" name="Footer Placeholder 4"/>
          <p:cNvSpPr>
            <a:spLocks noGrp="1"/>
          </p:cNvSpPr>
          <p:nvPr>
            <p:ph type="ftr" sz="quarter" idx="3"/>
          </p:nvPr>
        </p:nvSpPr>
        <p:spPr>
          <a:xfrm>
            <a:off x="820238" y="8474462"/>
            <a:ext cx="7839577" cy="486833"/>
          </a:xfrm>
          <a:prstGeom prst="rect">
            <a:avLst/>
          </a:prstGeom>
        </p:spPr>
        <p:txBody>
          <a:bodyPr vert="horz" lIns="91440" tIns="45720" rIns="91440" bIns="45720" rtlCol="0" anchor="ctr"/>
          <a:lstStyle>
            <a:lvl1pPr algn="l">
              <a:defRPr sz="1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069934" y="508002"/>
            <a:ext cx="2728867" cy="486833"/>
          </a:xfrm>
          <a:prstGeom prst="rect">
            <a:avLst/>
          </a:prstGeom>
        </p:spPr>
        <p:txBody>
          <a:bodyPr vert="horz" lIns="91440" tIns="45720" rIns="91440" bIns="45720" rtlCol="0" anchor="ctr"/>
          <a:lstStyle>
            <a:lvl1pPr algn="r">
              <a:defRPr sz="1400">
                <a:solidFill>
                  <a:schemeClr val="tx1">
                    <a:tint val="75000"/>
                  </a:schemeClr>
                </a:solidFill>
              </a:defRPr>
            </a:lvl1pPr>
          </a:lstStyle>
          <a:p>
            <a:fld id="{6D22F896-40B5-4ADD-8801-0D06FADFA095}" type="slidenum">
              <a:rPr lang="en-US" smtClean="0"/>
              <a:pPr/>
              <a:t>‹#›</a:t>
            </a:fld>
            <a:endParaRPr lang="en-US" dirty="0"/>
          </a:p>
        </p:txBody>
      </p:sp>
      <p:sp>
        <p:nvSpPr>
          <p:cNvPr id="9" name="Rectangle 8"/>
          <p:cNvSpPr/>
          <p:nvPr userDrawn="1"/>
        </p:nvSpPr>
        <p:spPr>
          <a:xfrm>
            <a:off x="0" y="8474465"/>
            <a:ext cx="12619038" cy="669540"/>
          </a:xfrm>
          <a:prstGeom prst="rect">
            <a:avLst/>
          </a:prstGeom>
          <a:gradFill>
            <a:gsLst>
              <a:gs pos="0">
                <a:schemeClr val="accent4">
                  <a:lumMod val="5000"/>
                  <a:lumOff val="95000"/>
                </a:schemeClr>
              </a:gs>
              <a:gs pos="84000">
                <a:schemeClr val="accent4">
                  <a:lumMod val="45000"/>
                  <a:lumOff val="55000"/>
                </a:schemeClr>
              </a:gs>
              <a:gs pos="48000">
                <a:schemeClr val="accent4">
                  <a:lumMod val="45000"/>
                  <a:lumOff val="55000"/>
                </a:schemeClr>
              </a:gs>
              <a:gs pos="100000">
                <a:schemeClr val="accent4">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4"/>
          </a:p>
        </p:txBody>
      </p:sp>
      <p:pic>
        <p:nvPicPr>
          <p:cNvPr id="10" name="Picture 9"/>
          <p:cNvPicPr>
            <a:picLocks noChangeAspect="1"/>
          </p:cNvPicPr>
          <p:nvPr userDrawn="1"/>
        </p:nvPicPr>
        <p:blipFill>
          <a:blip r:embed="rId20">
            <a:clrChange>
              <a:clrFrom>
                <a:srgbClr val="000000">
                  <a:alpha val="0"/>
                </a:srgbClr>
              </a:clrFrom>
              <a:clrTo>
                <a:srgbClr val="000000">
                  <a:alpha val="0"/>
                </a:srgbClr>
              </a:clrTo>
            </a:clrChange>
            <a:duotone>
              <a:prstClr val="black"/>
              <a:schemeClr val="accent6">
                <a:lumMod val="60000"/>
                <a:lumOff val="40000"/>
                <a:tint val="45000"/>
                <a:satMod val="400000"/>
              </a:schemeClr>
            </a:duotone>
            <a:extLst>
              <a:ext uri="{28A0092B-C50C-407E-A947-70E740481C1C}">
                <a14:useLocalDpi xmlns:a14="http://schemas.microsoft.com/office/drawing/2010/main" val="0"/>
              </a:ext>
            </a:extLst>
          </a:blip>
          <a:stretch>
            <a:fillRect/>
          </a:stretch>
        </p:blipFill>
        <p:spPr>
          <a:xfrm>
            <a:off x="108312" y="140209"/>
            <a:ext cx="2723044" cy="1638188"/>
          </a:xfrm>
          <a:prstGeom prst="rect">
            <a:avLst/>
          </a:prstGeom>
          <a:ln>
            <a:noFill/>
          </a:ln>
          <a:effectLst>
            <a:glow rad="139700">
              <a:schemeClr val="accent4">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148493"/>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Lst>
  <p:txStyles>
    <p:titleStyle>
      <a:lvl1pPr algn="r" defTabSz="1219170" rtl="0" eaLnBrk="1" latinLnBrk="0" hangingPunct="1">
        <a:lnSpc>
          <a:spcPct val="90000"/>
        </a:lnSpc>
        <a:spcBef>
          <a:spcPct val="0"/>
        </a:spcBef>
        <a:buNone/>
        <a:defRPr sz="5333" kern="1200" cap="all" baseline="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29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133"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png"/><Relationship Id="rId1" Type="http://schemas.openxmlformats.org/officeDocument/2006/relationships/slideLayout" Target="../slideLayouts/slideLayout36.xml"/><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emf"/><Relationship Id="rId1" Type="http://schemas.openxmlformats.org/officeDocument/2006/relationships/slideLayout" Target="../slideLayouts/slideLayout36.xml"/><Relationship Id="rId5" Type="http://schemas.openxmlformats.org/officeDocument/2006/relationships/image" Target="../media/image13.gif"/><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3.xml"/><Relationship Id="rId5" Type="http://schemas.openxmlformats.org/officeDocument/2006/relationships/image" Target="../media/image10.emf"/><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36.xml"/><Relationship Id="rId4" Type="http://schemas.openxmlformats.org/officeDocument/2006/relationships/image" Target="../media/image13.gif"/></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4.png"/><Relationship Id="rId1" Type="http://schemas.openxmlformats.org/officeDocument/2006/relationships/slideLayout" Target="../slideLayouts/slideLayout36.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2245699" y="1917273"/>
            <a:ext cx="9464278" cy="1232232"/>
          </a:xfrm>
        </p:spPr>
        <p:txBody>
          <a:bodyPr anchor="ctr">
            <a:normAutofit/>
          </a:bodyPr>
          <a:lstStyle/>
          <a:p>
            <a:r>
              <a:rPr lang="en-US" sz="3312" b="1" dirty="0">
                <a:solidFill>
                  <a:srgbClr val="FFFF00"/>
                </a:solidFill>
                <a:latin typeface="Arial Rounded MT Bold" panose="020F0704030504030204" pitchFamily="34" charset="0"/>
                <a:cs typeface="Arial" panose="020B0604020202020204" pitchFamily="34" charset="0"/>
              </a:rPr>
              <a:t>PELATIHAN DAN PENDAMPINGAN</a:t>
            </a:r>
            <a:br>
              <a:rPr lang="en-US" sz="3312" b="1" dirty="0">
                <a:solidFill>
                  <a:srgbClr val="FFFF00"/>
                </a:solidFill>
                <a:latin typeface="Arial Rounded MT Bold" panose="020F0704030504030204" pitchFamily="34" charset="0"/>
                <a:cs typeface="Arial" panose="020B0604020202020204" pitchFamily="34" charset="0"/>
              </a:rPr>
            </a:br>
            <a:r>
              <a:rPr lang="id-ID" sz="3312" b="1" dirty="0">
                <a:solidFill>
                  <a:srgbClr val="FFFF00"/>
                </a:solidFill>
                <a:latin typeface="Arial Rounded MT Bold" panose="020F0704030504030204" pitchFamily="34" charset="0"/>
                <a:cs typeface="Arial" panose="020B0604020202020204" pitchFamily="34" charset="0"/>
              </a:rPr>
              <a:t>IMPLEMENTASI</a:t>
            </a:r>
            <a:r>
              <a:rPr lang="en-US" sz="3312" dirty="0">
                <a:solidFill>
                  <a:srgbClr val="FFFF00"/>
                </a:solidFill>
                <a:latin typeface="Arial Rounded MT Bold" panose="020F0704030504030204" pitchFamily="34" charset="0"/>
                <a:cs typeface="Arial" panose="020B0604020202020204" pitchFamily="34" charset="0"/>
              </a:rPr>
              <a:t> </a:t>
            </a:r>
            <a:r>
              <a:rPr lang="en-ID" sz="3312" b="1" dirty="0">
                <a:solidFill>
                  <a:srgbClr val="FFFF00"/>
                </a:solidFill>
                <a:latin typeface="Arial Rounded MT Bold" panose="020F0704030504030204" pitchFamily="34" charset="0"/>
                <a:cs typeface="Arial" panose="020B0604020202020204" pitchFamily="34" charset="0"/>
              </a:rPr>
              <a:t>KURIKULUM 2013 SMK</a:t>
            </a:r>
            <a:endParaRPr lang="en-US" sz="3312" b="1" dirty="0">
              <a:solidFill>
                <a:srgbClr val="FFFF00"/>
              </a:solidFill>
              <a:latin typeface="Arial Rounded MT Bold" panose="020F0704030504030204" pitchFamily="34" charset="0"/>
            </a:endParaRPr>
          </a:p>
        </p:txBody>
      </p:sp>
      <p:sp>
        <p:nvSpPr>
          <p:cNvPr id="3" name="Subtitle 2"/>
          <p:cNvSpPr>
            <a:spLocks noGrp="1"/>
          </p:cNvSpPr>
          <p:nvPr>
            <p:ph type="subTitle" idx="1"/>
          </p:nvPr>
        </p:nvSpPr>
        <p:spPr>
          <a:xfrm>
            <a:off x="1619389" y="5436467"/>
            <a:ext cx="9779754" cy="1793883"/>
          </a:xfrm>
        </p:spPr>
        <p:txBody>
          <a:bodyPr>
            <a:noAutofit/>
          </a:bodyPr>
          <a:lstStyle/>
          <a:p>
            <a:pPr algn="r">
              <a:lnSpc>
                <a:spcPct val="100000"/>
              </a:lnSpc>
              <a:spcBef>
                <a:spcPts val="0"/>
              </a:spcBef>
            </a:pPr>
            <a:r>
              <a:rPr lang="en-US" sz="2484" b="1" dirty="0">
                <a:solidFill>
                  <a:schemeClr val="bg1"/>
                </a:solidFill>
                <a:latin typeface="Arial Rounded MT Bold" panose="020F0704030504030204" pitchFamily="34" charset="0"/>
                <a:cs typeface="Arial" panose="020B0604020202020204" pitchFamily="34" charset="0"/>
              </a:rPr>
              <a:t>Direktorat Pembinaan Sekolah Menengah Kejuruan</a:t>
            </a:r>
            <a:endParaRPr lang="en-US" sz="2484" dirty="0">
              <a:solidFill>
                <a:schemeClr val="bg1"/>
              </a:solidFill>
              <a:latin typeface="Arial Rounded MT Bold" panose="020F0704030504030204" pitchFamily="34" charset="0"/>
              <a:cs typeface="Arial" panose="020B0604020202020204" pitchFamily="34" charset="0"/>
            </a:endParaRPr>
          </a:p>
          <a:p>
            <a:pPr algn="r">
              <a:lnSpc>
                <a:spcPct val="100000"/>
              </a:lnSpc>
              <a:spcBef>
                <a:spcPts val="0"/>
              </a:spcBef>
            </a:pPr>
            <a:r>
              <a:rPr lang="en-US" sz="2484" b="1" dirty="0">
                <a:solidFill>
                  <a:schemeClr val="bg1"/>
                </a:solidFill>
                <a:latin typeface="Arial Rounded MT Bold" panose="020F0704030504030204" pitchFamily="34" charset="0"/>
                <a:cs typeface="Arial" panose="020B0604020202020204" pitchFamily="34" charset="0"/>
              </a:rPr>
              <a:t>Direktorat Jenderal Pendidikan Dasar dan Menengah</a:t>
            </a:r>
            <a:endParaRPr lang="en-US" sz="2484" dirty="0">
              <a:solidFill>
                <a:schemeClr val="bg1"/>
              </a:solidFill>
              <a:latin typeface="Arial Rounded MT Bold" panose="020F0704030504030204" pitchFamily="34" charset="0"/>
              <a:cs typeface="Arial" panose="020B0604020202020204" pitchFamily="34" charset="0"/>
            </a:endParaRPr>
          </a:p>
          <a:p>
            <a:pPr algn="r">
              <a:lnSpc>
                <a:spcPct val="100000"/>
              </a:lnSpc>
              <a:spcBef>
                <a:spcPts val="0"/>
              </a:spcBef>
            </a:pPr>
            <a:r>
              <a:rPr lang="en-US" sz="2484" b="1" dirty="0">
                <a:solidFill>
                  <a:schemeClr val="bg1"/>
                </a:solidFill>
                <a:latin typeface="Arial Rounded MT Bold" panose="020F0704030504030204" pitchFamily="34" charset="0"/>
                <a:cs typeface="Arial" panose="020B0604020202020204" pitchFamily="34" charset="0"/>
              </a:rPr>
              <a:t>Kementerian Pendidikan dan Kebudayaan</a:t>
            </a:r>
            <a:endParaRPr lang="en-US" sz="2484" dirty="0">
              <a:solidFill>
                <a:schemeClr val="bg1"/>
              </a:solidFill>
              <a:latin typeface="Arial Rounded MT Bold" panose="020F0704030504030204" pitchFamily="34" charset="0"/>
              <a:cs typeface="Arial" panose="020B0604020202020204" pitchFamily="34" charset="0"/>
            </a:endParaRPr>
          </a:p>
          <a:p>
            <a:pPr algn="r">
              <a:lnSpc>
                <a:spcPct val="100000"/>
              </a:lnSpc>
              <a:spcBef>
                <a:spcPts val="0"/>
              </a:spcBef>
            </a:pPr>
            <a:r>
              <a:rPr lang="en-US" sz="2484" b="1" dirty="0">
                <a:solidFill>
                  <a:schemeClr val="bg1"/>
                </a:solidFill>
                <a:latin typeface="Arial Rounded MT Bold" panose="020F0704030504030204" pitchFamily="34" charset="0"/>
                <a:cs typeface="Arial" panose="020B0604020202020204" pitchFamily="34" charset="0"/>
              </a:rPr>
              <a:t>Tahun 2018</a:t>
            </a:r>
            <a:endParaRPr lang="en-US" sz="2484" dirty="0">
              <a:solidFill>
                <a:schemeClr val="bg1"/>
              </a:solidFill>
              <a:latin typeface="Arial Rounded MT Bold" panose="020F0704030504030204" pitchFamily="34" charset="0"/>
              <a:cs typeface="Arial" panose="020B0604020202020204" pitchFamily="34" charset="0"/>
            </a:endParaRPr>
          </a:p>
        </p:txBody>
      </p:sp>
      <p:cxnSp>
        <p:nvCxnSpPr>
          <p:cNvPr id="4" name="Straight Connector 3"/>
          <p:cNvCxnSpPr/>
          <p:nvPr/>
        </p:nvCxnSpPr>
        <p:spPr>
          <a:xfrm>
            <a:off x="2301373" y="3194883"/>
            <a:ext cx="895833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333849" y="3673005"/>
            <a:ext cx="8350833" cy="1230293"/>
          </a:xfrm>
          <a:prstGeom prst="rect">
            <a:avLst/>
          </a:prstGeom>
        </p:spPr>
        <p:txBody>
          <a:bodyPr wrap="square">
            <a:spAutoFit/>
          </a:bodyPr>
          <a:lstStyle/>
          <a:p>
            <a:pPr algn="ctr">
              <a:spcBef>
                <a:spcPts val="622"/>
              </a:spcBef>
            </a:pPr>
            <a:r>
              <a:rPr lang="id-ID" sz="3312" b="1" dirty="0">
                <a:solidFill>
                  <a:schemeClr val="bg1"/>
                </a:solidFill>
                <a:latin typeface="Arial Rounded MT Bold" panose="020F0704030504030204" pitchFamily="34" charset="0"/>
              </a:rPr>
              <a:t>PEDOMAN </a:t>
            </a:r>
          </a:p>
          <a:p>
            <a:pPr algn="ctr">
              <a:spcBef>
                <a:spcPts val="622"/>
              </a:spcBef>
            </a:pPr>
            <a:r>
              <a:rPr lang="en-ID" sz="3312" b="1" dirty="0">
                <a:solidFill>
                  <a:schemeClr val="bg1"/>
                </a:solidFill>
                <a:latin typeface="Arial Rounded MT Bold" panose="020F0704030504030204" pitchFamily="34" charset="0"/>
              </a:rPr>
              <a:t>PRAKTIK KERJA LAPANGAN (PKL)</a:t>
            </a:r>
            <a:endParaRPr lang="id-ID" sz="3312" b="1"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823999347"/>
      </p:ext>
    </p:ext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7456" y="1971373"/>
            <a:ext cx="3538479" cy="548602"/>
          </a:xfrm>
        </p:spPr>
        <p:txBody>
          <a:bodyPr>
            <a:noAutofit/>
          </a:bodyPr>
          <a:lstStyle/>
          <a:p>
            <a:pPr lvl="0" algn="ctr"/>
            <a:r>
              <a:rPr lang="id-ID" sz="3312" b="1" dirty="0">
                <a:latin typeface="Arial Rounded MT Bold" panose="020F0704030504030204" pitchFamily="34" charset="0"/>
              </a:rPr>
              <a:t>Manfaat PKL</a:t>
            </a:r>
            <a:endParaRPr lang="id-ID" sz="3312" dirty="0">
              <a:latin typeface="Arial Rounded MT Bold" panose="020F0704030504030204" pitchFamily="34" charset="0"/>
            </a:endParaRPr>
          </a:p>
        </p:txBody>
      </p:sp>
      <p:sp>
        <p:nvSpPr>
          <p:cNvPr id="3" name="Content Placeholder 2"/>
          <p:cNvSpPr>
            <a:spLocks noGrp="1"/>
          </p:cNvSpPr>
          <p:nvPr>
            <p:ph idx="1"/>
          </p:nvPr>
        </p:nvSpPr>
        <p:spPr>
          <a:xfrm>
            <a:off x="1597629" y="2784419"/>
            <a:ext cx="10413654" cy="4845218"/>
          </a:xfrm>
        </p:spPr>
        <p:txBody>
          <a:bodyPr>
            <a:noAutofit/>
          </a:bodyPr>
          <a:lstStyle/>
          <a:p>
            <a:pPr marL="0" indent="0">
              <a:buNone/>
            </a:pPr>
            <a:r>
              <a:rPr lang="id-ID" sz="2484" b="1" dirty="0">
                <a:latin typeface="Arial Rounded MT Bold" panose="020F0704030504030204" pitchFamily="34" charset="0"/>
              </a:rPr>
              <a:t>Manfaat bagi peserta didik</a:t>
            </a:r>
            <a:r>
              <a:rPr lang="en-US" sz="2484" b="1" dirty="0">
                <a:latin typeface="Arial Rounded MT Bold" panose="020F0704030504030204" pitchFamily="34" charset="0"/>
              </a:rPr>
              <a:t>:</a:t>
            </a:r>
            <a:r>
              <a:rPr lang="id-ID" sz="2484" b="1" dirty="0">
                <a:latin typeface="Arial Rounded MT Bold" panose="020F0704030504030204" pitchFamily="34" charset="0"/>
              </a:rPr>
              <a:t> </a:t>
            </a:r>
          </a:p>
          <a:p>
            <a:pPr marL="473208" indent="-473208">
              <a:buFont typeface="+mj-lt"/>
              <a:buAutoNum type="arabicPeriod"/>
            </a:pPr>
            <a:r>
              <a:rPr lang="id-ID" sz="2484" dirty="0">
                <a:latin typeface="Arial Rounded MT Bold" panose="020F0704030504030204" pitchFamily="34" charset="0"/>
              </a:rPr>
              <a:t>Mengaplikasikan dan meningkatkan ilmu yang telah diperoleh di sekolah.</a:t>
            </a:r>
          </a:p>
          <a:p>
            <a:pPr marL="473208" indent="-473208">
              <a:buFont typeface="+mj-lt"/>
              <a:buAutoNum type="arabicPeriod"/>
            </a:pPr>
            <a:r>
              <a:rPr lang="id-ID" sz="2484" dirty="0">
                <a:latin typeface="Arial Rounded MT Bold" panose="020F0704030504030204" pitchFamily="34" charset="0"/>
              </a:rPr>
              <a:t>Menambah wawasan dunia kerja, </a:t>
            </a:r>
            <a:r>
              <a:rPr lang="en-ID" sz="2484" dirty="0">
                <a:latin typeface="Arial Rounded MT Bold" panose="020F0704030504030204" pitchFamily="34" charset="0"/>
              </a:rPr>
              <a:t>iklim kerja positif yang berorientasi pada peduli mutu proses dan hasil kerja</a:t>
            </a:r>
            <a:r>
              <a:rPr lang="id-ID" sz="2484" dirty="0">
                <a:latin typeface="Arial Rounded MT Bold" panose="020F0704030504030204" pitchFamily="34" charset="0"/>
              </a:rPr>
              <a:t>.</a:t>
            </a:r>
          </a:p>
          <a:p>
            <a:pPr marL="473208" indent="-473208">
              <a:buFont typeface="+mj-lt"/>
              <a:buAutoNum type="arabicPeriod"/>
            </a:pPr>
            <a:r>
              <a:rPr lang="id-ID" sz="2484" dirty="0">
                <a:latin typeface="Arial Rounded MT Bold" panose="020F0704030504030204" pitchFamily="34" charset="0"/>
              </a:rPr>
              <a:t>Menambah dan meningkatkan kompetensi serta dapat menamkan </a:t>
            </a:r>
            <a:r>
              <a:rPr lang="en-ID" sz="2484" dirty="0">
                <a:latin typeface="Arial Rounded MT Bold" panose="020F0704030504030204" pitchFamily="34" charset="0"/>
              </a:rPr>
              <a:t>etos kerja yang tinggi</a:t>
            </a:r>
            <a:r>
              <a:rPr lang="id-ID" sz="2484" dirty="0">
                <a:latin typeface="Arial Rounded MT Bold" panose="020F0704030504030204" pitchFamily="34" charset="0"/>
              </a:rPr>
              <a:t>.</a:t>
            </a:r>
          </a:p>
          <a:p>
            <a:pPr marL="473208" indent="-473208">
              <a:buFont typeface="+mj-lt"/>
              <a:buAutoNum type="arabicPeriod"/>
            </a:pPr>
            <a:r>
              <a:rPr lang="id-ID" sz="2484" dirty="0">
                <a:latin typeface="Arial Rounded MT Bold" panose="020F0704030504030204" pitchFamily="34" charset="0"/>
              </a:rPr>
              <a:t>Memiliki kemampuan produktif sesuai dengan kompetensi keahlian yang dipelajari ditempat PKL </a:t>
            </a:r>
          </a:p>
          <a:p>
            <a:pPr marL="473208" indent="-473208">
              <a:buFont typeface="+mj-lt"/>
              <a:buAutoNum type="arabicPeriod"/>
            </a:pPr>
            <a:r>
              <a:rPr lang="id-ID" sz="2484" dirty="0">
                <a:latin typeface="Arial Rounded MT Bold" panose="020F0704030504030204" pitchFamily="34" charset="0"/>
              </a:rPr>
              <a:t>Mengembangkan kemampuannya sesuai dengan bimbingan/ arahan pembimbing industri</a:t>
            </a:r>
          </a:p>
          <a:p>
            <a:pPr marL="0" indent="0">
              <a:buNone/>
            </a:pPr>
            <a:endParaRPr lang="id-ID" sz="2484" dirty="0">
              <a:latin typeface="Arial Rounded MT Bold" panose="020F0704030504030204" pitchFamily="34" charset="0"/>
            </a:endParaRPr>
          </a:p>
          <a:p>
            <a:pPr marL="0" indent="0">
              <a:buNone/>
            </a:pPr>
            <a:endParaRPr lang="id-ID" sz="2484" dirty="0">
              <a:latin typeface="Arial Rounded MT Bold" panose="020F0704030504030204" pitchFamily="34" charset="0"/>
            </a:endParaRPr>
          </a:p>
        </p:txBody>
      </p:sp>
    </p:spTree>
    <p:extLst>
      <p:ext uri="{BB962C8B-B14F-4D97-AF65-F5344CB8AC3E}">
        <p14:creationId xmlns:p14="http://schemas.microsoft.com/office/powerpoint/2010/main" val="13952680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0601" y="2387227"/>
            <a:ext cx="10579045" cy="5174626"/>
          </a:xfrm>
        </p:spPr>
        <p:txBody>
          <a:bodyPr>
            <a:noAutofit/>
          </a:bodyPr>
          <a:lstStyle/>
          <a:p>
            <a:pPr marL="0" indent="0">
              <a:buNone/>
            </a:pPr>
            <a:r>
              <a:rPr lang="id-ID" sz="2484" b="1" dirty="0">
                <a:latin typeface="Arial Rounded MT Bold" panose="020F0704030504030204" pitchFamily="34" charset="0"/>
              </a:rPr>
              <a:t>Manfaat bagi Sekolah</a:t>
            </a:r>
            <a:r>
              <a:rPr lang="en-US" sz="2484" b="1" dirty="0">
                <a:latin typeface="Arial Rounded MT Bold" panose="020F0704030504030204" pitchFamily="34" charset="0"/>
              </a:rPr>
              <a:t>:</a:t>
            </a:r>
            <a:endParaRPr lang="id-ID" sz="2484" b="1" dirty="0">
              <a:latin typeface="Arial Rounded MT Bold" panose="020F0704030504030204" pitchFamily="34" charset="0"/>
            </a:endParaRPr>
          </a:p>
          <a:p>
            <a:pPr marL="473208" indent="-473208">
              <a:buFont typeface="+mj-lt"/>
              <a:buAutoNum type="arabicPeriod"/>
            </a:pPr>
            <a:r>
              <a:rPr lang="id-ID" sz="2484" dirty="0">
                <a:latin typeface="Arial Rounded MT Bold" panose="020F0704030504030204" pitchFamily="34" charset="0"/>
              </a:rPr>
              <a:t>Terjalinnya hubungan kerjasama yang saling menguntungkan antara sekolah dengan duni kerja (perusahaan)</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marL="473208" indent="-473208">
              <a:buFont typeface="+mj-lt"/>
              <a:buAutoNum type="arabicPeriod"/>
            </a:pPr>
            <a:r>
              <a:rPr lang="id-ID" sz="2484" dirty="0">
                <a:latin typeface="Arial Rounded MT Bold" panose="020F0704030504030204" pitchFamily="34" charset="0"/>
              </a:rPr>
              <a:t>Meningkatkan kualitas lulusannya melalui pengalaman kerja selama PKL.</a:t>
            </a:r>
          </a:p>
          <a:p>
            <a:pPr marL="473208" indent="-473208">
              <a:buFont typeface="+mj-lt"/>
              <a:buAutoNum type="arabicPeriod"/>
            </a:pPr>
            <a:r>
              <a:rPr lang="id-ID" sz="2484" dirty="0">
                <a:latin typeface="Arial Rounded MT Bold" panose="020F0704030504030204" pitchFamily="34" charset="0"/>
              </a:rPr>
              <a:t>Mengembangkan program sekolah melalui sinkronisasi kurikulum, proses pembelajaran, </a:t>
            </a:r>
            <a:r>
              <a:rPr lang="id-ID" sz="2484" i="1" dirty="0">
                <a:latin typeface="Arial Rounded MT Bold" panose="020F0704030504030204" pitchFamily="34" charset="0"/>
              </a:rPr>
              <a:t>teaching factory</a:t>
            </a:r>
            <a:r>
              <a:rPr lang="id-ID" sz="2484" dirty="0">
                <a:latin typeface="Arial Rounded MT Bold" panose="020F0704030504030204" pitchFamily="34" charset="0"/>
              </a:rPr>
              <a:t>, dan pengembangan sarana dan prasarana praktik berdasarkan hasil pengamatan di tempat PKL. </a:t>
            </a:r>
          </a:p>
          <a:p>
            <a:pPr marL="473208" indent="-473208">
              <a:buFont typeface="+mj-lt"/>
              <a:buAutoNum type="arabicPeriod"/>
            </a:pPr>
            <a:r>
              <a:rPr lang="id-ID" sz="2484" b="1" dirty="0">
                <a:latin typeface="Arial Rounded MT Bold" panose="020F0704030504030204" pitchFamily="34" charset="0"/>
              </a:rPr>
              <a:t>Memperkuat pendidikan karakter khususnya nilai-nilai karakter berbasis masyarakat yang tumbuh dari budaya industri</a:t>
            </a:r>
          </a:p>
          <a:p>
            <a:pPr marL="473208" indent="-473208">
              <a:buFont typeface="+mj-lt"/>
              <a:buAutoNum type="arabicPeriod"/>
            </a:pPr>
            <a:r>
              <a:rPr lang="id-ID" sz="2484" dirty="0">
                <a:latin typeface="Arial Rounded MT Bold" panose="020F0704030504030204" pitchFamily="34" charset="0"/>
              </a:rPr>
              <a:t>Meningkatkan kualitas lulusan.</a:t>
            </a:r>
          </a:p>
        </p:txBody>
      </p:sp>
    </p:spTree>
    <p:extLst>
      <p:ext uri="{BB962C8B-B14F-4D97-AF65-F5344CB8AC3E}">
        <p14:creationId xmlns:p14="http://schemas.microsoft.com/office/powerpoint/2010/main" val="30909221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8013" y="2530643"/>
            <a:ext cx="10181928" cy="4776360"/>
          </a:xfrm>
        </p:spPr>
        <p:txBody>
          <a:bodyPr>
            <a:noAutofit/>
          </a:bodyPr>
          <a:lstStyle/>
          <a:p>
            <a:pPr marL="0" indent="0">
              <a:buNone/>
            </a:pPr>
            <a:r>
              <a:rPr lang="id-ID" sz="2484" b="1" dirty="0">
                <a:latin typeface="Arial Rounded MT Bold" panose="020F0704030504030204" pitchFamily="34" charset="0"/>
              </a:rPr>
              <a:t>Manfaat Bagi DUDI</a:t>
            </a:r>
            <a:r>
              <a:rPr lang="en-US" sz="2484" b="1" dirty="0">
                <a:latin typeface="Arial Rounded MT Bold" panose="020F0704030504030204" pitchFamily="34" charset="0"/>
              </a:rPr>
              <a:t>:</a:t>
            </a:r>
            <a:endParaRPr lang="en-US" sz="2484" dirty="0">
              <a:latin typeface="Arial Rounded MT Bold" panose="020F0704030504030204" pitchFamily="34" charset="0"/>
            </a:endParaRPr>
          </a:p>
          <a:p>
            <a:pPr marL="473208" indent="-473208">
              <a:buFont typeface="+mj-lt"/>
              <a:buAutoNum type="arabicPeriod"/>
            </a:pPr>
            <a:r>
              <a:rPr lang="id-ID" sz="2484" dirty="0">
                <a:latin typeface="Arial Rounded MT Bold" panose="020F0704030504030204" pitchFamily="34" charset="0"/>
              </a:rPr>
              <a:t>Dunia Kerja (DUDI) lebih dikenal oleh masyarakat sekolah sehingga dapat membantu promosi produk.</a:t>
            </a:r>
          </a:p>
          <a:p>
            <a:pPr marL="473208" indent="-473208">
              <a:buFont typeface="+mj-lt"/>
              <a:buAutoNum type="arabicPeriod"/>
            </a:pPr>
            <a:r>
              <a:rPr lang="id-ID" sz="2484" dirty="0">
                <a:latin typeface="Arial Rounded MT Bold" panose="020F0704030504030204" pitchFamily="34" charset="0"/>
              </a:rPr>
              <a:t>Adanya masukan yang positif dan konstruktif dari SMK untuk perkembangan DUDI.</a:t>
            </a:r>
          </a:p>
          <a:p>
            <a:pPr marL="473208" indent="-473208">
              <a:buFont typeface="+mj-lt"/>
              <a:buAutoNum type="arabicPeriod"/>
            </a:pPr>
            <a:r>
              <a:rPr lang="id-ID" sz="2484" dirty="0">
                <a:latin typeface="Arial Rounded MT Bold" panose="020F0704030504030204" pitchFamily="34" charset="0"/>
              </a:rPr>
              <a:t>Dunia kerja/DUDI dapat mengembangkan proses dan atau produk melalui optimalisasi peserta PKL.</a:t>
            </a:r>
          </a:p>
          <a:p>
            <a:pPr marL="473208" indent="-473208">
              <a:buFont typeface="+mj-lt"/>
              <a:buAutoNum type="arabicPeriod"/>
            </a:pPr>
            <a:r>
              <a:rPr lang="id-ID" sz="2484" dirty="0">
                <a:latin typeface="Arial Rounded MT Bold" panose="020F0704030504030204" pitchFamily="34" charset="0"/>
              </a:rPr>
              <a:t>Mendapatkan calon tenaga kerja yang berkualitas sesuai dengan kebutuhannya.</a:t>
            </a:r>
          </a:p>
          <a:p>
            <a:pPr marL="473208" indent="-473208">
              <a:buFont typeface="+mj-lt"/>
              <a:buAutoNum type="arabicPeriod"/>
            </a:pPr>
            <a:r>
              <a:rPr lang="id-ID" sz="2484" dirty="0">
                <a:latin typeface="Arial Rounded MT Bold" panose="020F0704030504030204" pitchFamily="34" charset="0"/>
              </a:rPr>
              <a:t>Meningkatkan citra positif DUDI sebagai bentuk implementasi dari Inpres No 9 tahun 2016.</a:t>
            </a:r>
          </a:p>
          <a:p>
            <a:endParaRPr lang="id-ID" sz="2484" dirty="0">
              <a:latin typeface="Arial Rounded MT Bold" panose="020F0704030504030204" pitchFamily="34" charset="0"/>
            </a:endParaRPr>
          </a:p>
        </p:txBody>
      </p:sp>
    </p:spTree>
    <p:extLst>
      <p:ext uri="{BB962C8B-B14F-4D97-AF65-F5344CB8AC3E}">
        <p14:creationId xmlns:p14="http://schemas.microsoft.com/office/powerpoint/2010/main" val="39997095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6635" y="1600884"/>
            <a:ext cx="3196709" cy="797465"/>
          </a:xfrm>
        </p:spPr>
        <p:txBody>
          <a:bodyPr>
            <a:normAutofit fontScale="90000"/>
          </a:bodyPr>
          <a:lstStyle/>
          <a:p>
            <a:pPr lvl="0" algn="ctr"/>
            <a:r>
              <a:rPr lang="id-ID" b="1" dirty="0" smtClean="0">
                <a:latin typeface="Arial Rounded MT Bold" panose="020F0704030504030204" pitchFamily="34" charset="0"/>
              </a:rPr>
              <a:t>Fungsi PKL</a:t>
            </a:r>
            <a:endParaRPr lang="id-ID" b="1" dirty="0">
              <a:latin typeface="Arial Rounded MT Bold" panose="020F0704030504030204" pitchFamily="34" charset="0"/>
            </a:endParaRPr>
          </a:p>
        </p:txBody>
      </p:sp>
      <p:sp>
        <p:nvSpPr>
          <p:cNvPr id="3" name="Content Placeholder 2"/>
          <p:cNvSpPr>
            <a:spLocks noGrp="1"/>
          </p:cNvSpPr>
          <p:nvPr>
            <p:ph idx="1"/>
          </p:nvPr>
        </p:nvSpPr>
        <p:spPr>
          <a:xfrm>
            <a:off x="1397533" y="2495684"/>
            <a:ext cx="10933866" cy="4915599"/>
          </a:xfrm>
        </p:spPr>
        <p:txBody>
          <a:bodyPr>
            <a:noAutofit/>
          </a:bodyPr>
          <a:lstStyle/>
          <a:p>
            <a:pPr marL="283924" lvl="2" indent="-378567">
              <a:spcBef>
                <a:spcPts val="0"/>
              </a:spcBef>
              <a:buFont typeface="+mj-lt"/>
              <a:buAutoNum type="arabicPeriod"/>
            </a:pPr>
            <a:r>
              <a:rPr lang="id-ID" dirty="0">
                <a:latin typeface="Arial Rounded MT Bold" panose="020F0704030504030204" pitchFamily="34" charset="0"/>
              </a:rPr>
              <a:t>Pemantapan Kompetensi </a:t>
            </a:r>
          </a:p>
          <a:p>
            <a:pPr marL="361480" lvl="2" indent="0">
              <a:spcBef>
                <a:spcPts val="622"/>
              </a:spcBef>
              <a:buNone/>
            </a:pPr>
            <a:r>
              <a:rPr lang="en-US" dirty="0">
                <a:latin typeface="Arial Rounded MT Bold" panose="020F0704030504030204" pitchFamily="34" charset="0"/>
              </a:rPr>
              <a:t>P</a:t>
            </a:r>
            <a:r>
              <a:rPr lang="id-ID" dirty="0">
                <a:latin typeface="Arial Rounded MT Bold" panose="020F0704030504030204" pitchFamily="34" charset="0"/>
              </a:rPr>
              <a:t>embelajaran di SMK </a:t>
            </a:r>
            <a:r>
              <a:rPr lang="en-US" dirty="0">
                <a:latin typeface="Arial Rounded MT Bold" panose="020F0704030504030204" pitchFamily="34" charset="0"/>
              </a:rPr>
              <a:t>belum sepenuhnya memenuhi </a:t>
            </a:r>
            <a:r>
              <a:rPr lang="id-ID" dirty="0">
                <a:latin typeface="Arial Rounded MT Bold" panose="020F0704030504030204" pitchFamily="34" charset="0"/>
              </a:rPr>
              <a:t>standar</a:t>
            </a:r>
            <a:r>
              <a:rPr lang="en-US" dirty="0">
                <a:latin typeface="Arial Rounded MT Bold" panose="020F0704030504030204" pitchFamily="34" charset="0"/>
              </a:rPr>
              <a:t> dunia kerja </a:t>
            </a:r>
            <a:r>
              <a:rPr lang="id-ID" dirty="0">
                <a:latin typeface="Arial Rounded MT Bold" panose="020F0704030504030204" pitchFamily="34" charset="0"/>
              </a:rPr>
              <a:t>dilihat dari ketersediaan jenis dan jumlah peralatan, kompetensi pengajar, kondisi dan situasi belajar, dan </a:t>
            </a:r>
            <a:r>
              <a:rPr lang="en-US" dirty="0">
                <a:latin typeface="Arial Rounded MT Bold" panose="020F0704030504030204" pitchFamily="34" charset="0"/>
              </a:rPr>
              <a:t>situasi melayani konsumen secara langsung. </a:t>
            </a:r>
            <a:endParaRPr lang="id-ID" dirty="0">
              <a:latin typeface="Arial Rounded MT Bold" panose="020F0704030504030204" pitchFamily="34" charset="0"/>
            </a:endParaRPr>
          </a:p>
          <a:p>
            <a:pPr marL="378567" lvl="1" indent="-378567">
              <a:spcBef>
                <a:spcPts val="1036"/>
              </a:spcBef>
              <a:buNone/>
            </a:pPr>
            <a:r>
              <a:rPr lang="id-ID" sz="2484" dirty="0">
                <a:latin typeface="Arial Rounded MT Bold" panose="020F0704030504030204" pitchFamily="34" charset="0"/>
              </a:rPr>
              <a:t>2. Realisasi Pendidikan Sistim Ganda (PSG)</a:t>
            </a:r>
          </a:p>
          <a:p>
            <a:pPr marL="361480" lvl="2" indent="0">
              <a:spcBef>
                <a:spcPts val="622"/>
              </a:spcBef>
              <a:buNone/>
            </a:pPr>
            <a:r>
              <a:rPr lang="en-US" dirty="0">
                <a:latin typeface="Arial Rounded MT Bold" panose="020F0704030504030204" pitchFamily="34" charset="0"/>
              </a:rPr>
              <a:t>Aktualisasi PSG, </a:t>
            </a:r>
            <a:r>
              <a:rPr lang="id-ID" dirty="0">
                <a:latin typeface="Arial Rounded MT Bold" panose="020F0704030504030204" pitchFamily="34" charset="0"/>
              </a:rPr>
              <a:t>SMK</a:t>
            </a:r>
            <a:r>
              <a:rPr lang="en-US" dirty="0">
                <a:latin typeface="Arial Rounded MT Bold" panose="020F0704030504030204" pitchFamily="34" charset="0"/>
              </a:rPr>
              <a:t> bermitra dengan DUDI. SMK yang melakukan </a:t>
            </a:r>
            <a:r>
              <a:rPr lang="id-ID" dirty="0">
                <a:latin typeface="Arial Rounded MT Bold" panose="020F0704030504030204" pitchFamily="34" charset="0"/>
              </a:rPr>
              <a:t>memorandum of understanding (MoU) dengan DUDI dalam pelaksanaan pembelajaran</a:t>
            </a:r>
            <a:r>
              <a:rPr lang="en-US" dirty="0">
                <a:latin typeface="Arial Rounded MT Bold" panose="020F0704030504030204" pitchFamily="34" charset="0"/>
              </a:rPr>
              <a:t>.</a:t>
            </a:r>
          </a:p>
          <a:p>
            <a:pPr marL="361480" lvl="2" indent="0">
              <a:spcBef>
                <a:spcPts val="622"/>
              </a:spcBef>
              <a:buNone/>
            </a:pPr>
            <a:r>
              <a:rPr lang="en-US" dirty="0">
                <a:latin typeface="Arial Rounded MT Bold" panose="020F0704030504030204" pitchFamily="34" charset="0"/>
              </a:rPr>
              <a:t>Beberapa contoh: </a:t>
            </a:r>
            <a:r>
              <a:rPr lang="id-ID" dirty="0">
                <a:latin typeface="Arial Rounded MT Bold" panose="020F0704030504030204" pitchFamily="34" charset="0"/>
              </a:rPr>
              <a:t>SMK PIKA Semarang, SMK</a:t>
            </a:r>
            <a:r>
              <a:rPr lang="en-US" dirty="0">
                <a:latin typeface="Arial Rounded MT Bold" panose="020F0704030504030204" pitchFamily="34" charset="0"/>
              </a:rPr>
              <a:t>N </a:t>
            </a:r>
            <a:r>
              <a:rPr lang="id-ID" dirty="0">
                <a:latin typeface="Arial Rounded MT Bold" panose="020F0704030504030204" pitchFamily="34" charset="0"/>
              </a:rPr>
              <a:t>1 Singosari Malang</a:t>
            </a:r>
            <a:r>
              <a:rPr lang="id-ID" b="1" dirty="0">
                <a:latin typeface="Arial Rounded MT Bold" panose="020F0704030504030204" pitchFamily="34" charset="0"/>
              </a:rPr>
              <a:t> </a:t>
            </a:r>
            <a:r>
              <a:rPr lang="id-ID" dirty="0">
                <a:latin typeface="Arial Rounded MT Bold" panose="020F0704030504030204" pitchFamily="34" charset="0"/>
              </a:rPr>
              <a:t>yang membuka kelas ASTRA, SMKN 3 Banduran Sidoarjo dengan PT</a:t>
            </a:r>
            <a:r>
              <a:rPr lang="en-US" dirty="0">
                <a:latin typeface="Arial Rounded MT Bold" panose="020F0704030504030204" pitchFamily="34" charset="0"/>
              </a:rPr>
              <a:t>.</a:t>
            </a:r>
            <a:r>
              <a:rPr lang="id-ID" dirty="0">
                <a:latin typeface="Arial Rounded MT Bold" panose="020F0704030504030204" pitchFamily="34" charset="0"/>
              </a:rPr>
              <a:t> PAL Indonesia</a:t>
            </a:r>
            <a:r>
              <a:rPr lang="en-US" dirty="0">
                <a:latin typeface="Arial Rounded MT Bold" panose="020F0704030504030204" pitchFamily="34" charset="0"/>
              </a:rPr>
              <a:t>,</a:t>
            </a:r>
            <a:r>
              <a:rPr lang="id-ID" dirty="0">
                <a:latin typeface="Arial Rounded MT Bold" panose="020F0704030504030204" pitchFamily="34" charset="0"/>
              </a:rPr>
              <a:t> dan lain-lain</a:t>
            </a:r>
            <a:r>
              <a:rPr lang="en-US" dirty="0">
                <a:latin typeface="Arial Rounded MT Bold" panose="020F0704030504030204" pitchFamily="34" charset="0"/>
              </a:rPr>
              <a:t>.</a:t>
            </a:r>
            <a:endParaRPr lang="id-ID" dirty="0">
              <a:latin typeface="Arial Rounded MT Bold" panose="020F0704030504030204" pitchFamily="34" charset="0"/>
            </a:endParaRPr>
          </a:p>
        </p:txBody>
      </p:sp>
    </p:spTree>
    <p:extLst>
      <p:ext uri="{BB962C8B-B14F-4D97-AF65-F5344CB8AC3E}">
        <p14:creationId xmlns:p14="http://schemas.microsoft.com/office/powerpoint/2010/main" val="12401364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5250" y="1481110"/>
            <a:ext cx="7241160" cy="640169"/>
          </a:xfrm>
        </p:spPr>
        <p:txBody>
          <a:bodyPr>
            <a:normAutofit/>
          </a:bodyPr>
          <a:lstStyle/>
          <a:p>
            <a:pPr lvl="0"/>
            <a:r>
              <a:rPr lang="id-ID" sz="3312" b="1" dirty="0">
                <a:latin typeface="Arial Rounded MT Bold" panose="020F0704030504030204" pitchFamily="34" charset="0"/>
              </a:rPr>
              <a:t>Ruang Lingkup PKL</a:t>
            </a:r>
            <a:endParaRPr lang="id-ID" sz="3312" dirty="0">
              <a:latin typeface="Arial Rounded MT Bold" panose="020F0704030504030204" pitchFamily="34" charset="0"/>
            </a:endParaRPr>
          </a:p>
        </p:txBody>
      </p:sp>
      <p:sp>
        <p:nvSpPr>
          <p:cNvPr id="3" name="Content Placeholder 2"/>
          <p:cNvSpPr>
            <a:spLocks noGrp="1"/>
          </p:cNvSpPr>
          <p:nvPr>
            <p:ph idx="1"/>
          </p:nvPr>
        </p:nvSpPr>
        <p:spPr>
          <a:xfrm>
            <a:off x="1418606" y="2534001"/>
            <a:ext cx="10272563" cy="5016465"/>
          </a:xfrm>
        </p:spPr>
        <p:txBody>
          <a:bodyPr>
            <a:noAutofit/>
          </a:bodyPr>
          <a:lstStyle/>
          <a:p>
            <a:pPr marL="378567" indent="-378567">
              <a:spcBef>
                <a:spcPts val="0"/>
              </a:spcBef>
              <a:spcAft>
                <a:spcPts val="518"/>
              </a:spcAft>
              <a:buFont typeface="+mj-lt"/>
              <a:buAutoNum type="arabicPeriod"/>
            </a:pPr>
            <a:r>
              <a:rPr lang="id-ID" sz="2484" dirty="0">
                <a:latin typeface="Arial Rounded MT Bold" panose="020F0704030504030204" pitchFamily="34" charset="0"/>
              </a:rPr>
              <a:t>Tahap I: Pengamatan</a:t>
            </a:r>
            <a:endParaRPr lang="en-US" sz="2484" dirty="0">
              <a:latin typeface="Arial Rounded MT Bold" panose="020F0704030504030204" pitchFamily="34" charset="0"/>
            </a:endParaRPr>
          </a:p>
          <a:p>
            <a:pPr marL="361480" indent="0">
              <a:spcBef>
                <a:spcPts val="518"/>
              </a:spcBef>
              <a:spcAft>
                <a:spcPts val="518"/>
              </a:spcAft>
              <a:buNone/>
            </a:pPr>
            <a:r>
              <a:rPr lang="en-US" sz="2484" dirty="0">
                <a:latin typeface="Arial Rounded MT Bold" panose="020F0704030504030204" pitchFamily="34" charset="0"/>
              </a:rPr>
              <a:t>Peserta didik </a:t>
            </a:r>
            <a:r>
              <a:rPr lang="id-ID" sz="2484" dirty="0">
                <a:latin typeface="Arial Rounded MT Bold" panose="020F0704030504030204" pitchFamily="34" charset="0"/>
              </a:rPr>
              <a:t>mengamati kegiatan di </a:t>
            </a:r>
            <a:r>
              <a:rPr lang="en-US" sz="2484" dirty="0">
                <a:latin typeface="Arial Rounded MT Bold" panose="020F0704030504030204" pitchFamily="34" charset="0"/>
              </a:rPr>
              <a:t>t</a:t>
            </a:r>
            <a:r>
              <a:rPr lang="id-ID" sz="2484" dirty="0">
                <a:latin typeface="Arial Rounded MT Bold" panose="020F0704030504030204" pitchFamily="34" charset="0"/>
              </a:rPr>
              <a:t>empat PKL</a:t>
            </a:r>
            <a:r>
              <a:rPr lang="en-US" sz="2484" dirty="0">
                <a:latin typeface="Arial Rounded MT Bold" panose="020F0704030504030204" pitchFamily="34" charset="0"/>
              </a:rPr>
              <a:t> </a:t>
            </a:r>
            <a:r>
              <a:rPr lang="id-ID" sz="2484" dirty="0">
                <a:latin typeface="Arial Rounded MT Bold" panose="020F0704030504030204" pitchFamily="34" charset="0"/>
              </a:rPr>
              <a:t>kemudian merencanakan kegiatan nyata. Mengamati pengetahuan, keterampilan, sikap kerja dan nilai-nilai karakter budaya industri</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marL="361480" indent="-361480">
              <a:spcBef>
                <a:spcPts val="1242"/>
              </a:spcBef>
              <a:spcAft>
                <a:spcPts val="518"/>
              </a:spcAft>
              <a:buFont typeface="+mj-lt"/>
              <a:buAutoNum type="arabicPeriod" startAt="2"/>
            </a:pPr>
            <a:r>
              <a:rPr lang="id-ID" sz="2484" dirty="0">
                <a:latin typeface="Arial Rounded MT Bold" panose="020F0704030504030204" pitchFamily="34" charset="0"/>
              </a:rPr>
              <a:t>Tahap II: Meniru Tindakan</a:t>
            </a:r>
            <a:r>
              <a:rPr lang="id-ID" sz="2484" i="1" dirty="0">
                <a:latin typeface="Arial Rounded MT Bold" panose="020F0704030504030204" pitchFamily="34" charset="0"/>
              </a:rPr>
              <a:t> (approximating)</a:t>
            </a:r>
            <a:endParaRPr lang="en-US" sz="2484" dirty="0">
              <a:latin typeface="Arial Rounded MT Bold" panose="020F0704030504030204" pitchFamily="34" charset="0"/>
            </a:endParaRPr>
          </a:p>
          <a:p>
            <a:pPr marL="361480" indent="0">
              <a:spcBef>
                <a:spcPts val="518"/>
              </a:spcBef>
              <a:spcAft>
                <a:spcPts val="518"/>
              </a:spcAft>
              <a:buNone/>
            </a:pPr>
            <a:r>
              <a:rPr lang="en-US" sz="2484" dirty="0">
                <a:latin typeface="Arial Rounded MT Bold" panose="020F0704030504030204" pitchFamily="34" charset="0"/>
              </a:rPr>
              <a:t>Peserta didik melakukan tindakan seperti yang dilakukan </a:t>
            </a:r>
            <a:r>
              <a:rPr lang="id-ID" sz="2484" dirty="0">
                <a:latin typeface="Arial Rounded MT Bold" panose="020F0704030504030204" pitchFamily="34" charset="0"/>
              </a:rPr>
              <a:t>oleh</a:t>
            </a:r>
            <a:r>
              <a:rPr lang="en-US" sz="2484" dirty="0">
                <a:latin typeface="Arial Rounded MT Bold" panose="020F0704030504030204" pitchFamily="34" charset="0"/>
              </a:rPr>
              <a:t> </a:t>
            </a:r>
            <a:r>
              <a:rPr lang="id-ID" sz="2484" dirty="0">
                <a:latin typeface="Arial Rounded MT Bold" panose="020F0704030504030204" pitchFamily="34" charset="0"/>
              </a:rPr>
              <a:t>pekerja DUDI/ pembimbing industri. Meniru keterampilan, sikap kerja dan nilai-nilai karakter budaya industri</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marL="361480" indent="-361480">
              <a:spcBef>
                <a:spcPts val="1242"/>
              </a:spcBef>
              <a:spcAft>
                <a:spcPts val="518"/>
              </a:spcAft>
              <a:buFont typeface="+mj-lt"/>
              <a:buAutoNum type="arabicPeriod" startAt="3"/>
            </a:pPr>
            <a:r>
              <a:rPr lang="id-ID" sz="2484" dirty="0">
                <a:latin typeface="Arial Rounded MT Bold" panose="020F0704030504030204" pitchFamily="34" charset="0"/>
              </a:rPr>
              <a:t>Tahap III: Kerja Dalam Bantuan dan Pengawasan</a:t>
            </a:r>
            <a:endParaRPr lang="en-US" sz="2484" dirty="0">
              <a:latin typeface="Arial Rounded MT Bold" panose="020F0704030504030204" pitchFamily="34" charset="0"/>
            </a:endParaRPr>
          </a:p>
          <a:p>
            <a:pPr marL="361480" lvl="1" indent="0">
              <a:spcAft>
                <a:spcPts val="518"/>
              </a:spcAft>
              <a:buNone/>
            </a:pPr>
            <a:r>
              <a:rPr lang="id-ID" sz="2484" dirty="0">
                <a:latin typeface="Arial Rounded MT Bold" panose="020F0704030504030204" pitchFamily="34" charset="0"/>
              </a:rPr>
              <a:t>Peserta didik mulai bekerja</a:t>
            </a:r>
            <a:r>
              <a:rPr lang="en-US" sz="2484" dirty="0">
                <a:latin typeface="Arial Rounded MT Bold" panose="020F0704030504030204" pitchFamily="34" charset="0"/>
              </a:rPr>
              <a:t> dengan bantuan dan </a:t>
            </a:r>
            <a:r>
              <a:rPr lang="id-ID" sz="2484" dirty="0">
                <a:latin typeface="Arial Rounded MT Bold" panose="020F0704030504030204" pitchFamily="34" charset="0"/>
              </a:rPr>
              <a:t>pengawasan pembimbing industri. </a:t>
            </a:r>
          </a:p>
        </p:txBody>
      </p:sp>
      <p:sp>
        <p:nvSpPr>
          <p:cNvPr id="4" name="TextBox 3"/>
          <p:cNvSpPr txBox="1"/>
          <p:nvPr/>
        </p:nvSpPr>
        <p:spPr>
          <a:xfrm>
            <a:off x="7915600" y="2001043"/>
            <a:ext cx="3430809" cy="392488"/>
          </a:xfrm>
          <a:prstGeom prst="rect">
            <a:avLst/>
          </a:prstGeom>
          <a:noFill/>
        </p:spPr>
        <p:txBody>
          <a:bodyPr wrap="square" rtlCol="0">
            <a:spAutoFit/>
          </a:bodyPr>
          <a:lstStyle/>
          <a:p>
            <a:pPr algn="r"/>
            <a:r>
              <a:rPr lang="id-ID" sz="1864" dirty="0">
                <a:latin typeface="Arial Rounded MT Bold" panose="020F0704030504030204" pitchFamily="34" charset="0"/>
              </a:rPr>
              <a:t>Adaptasi</a:t>
            </a:r>
            <a:r>
              <a:rPr lang="en-US" sz="1864" dirty="0">
                <a:latin typeface="Arial Rounded MT Bold" panose="020F0704030504030204" pitchFamily="34" charset="0"/>
              </a:rPr>
              <a:t>: Hansman, 2001 </a:t>
            </a:r>
          </a:p>
        </p:txBody>
      </p:sp>
    </p:spTree>
    <p:extLst>
      <p:ext uri="{BB962C8B-B14F-4D97-AF65-F5344CB8AC3E}">
        <p14:creationId xmlns:p14="http://schemas.microsoft.com/office/powerpoint/2010/main" val="775472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804" y="2838261"/>
            <a:ext cx="9099509" cy="4353862"/>
          </a:xfrm>
        </p:spPr>
        <p:txBody>
          <a:bodyPr>
            <a:noAutofit/>
          </a:bodyPr>
          <a:lstStyle/>
          <a:p>
            <a:pPr marL="361480" indent="-361480" defTabSz="711456">
              <a:spcBef>
                <a:spcPts val="0"/>
              </a:spcBef>
              <a:buFont typeface="+mj-lt"/>
              <a:buAutoNum type="arabicPeriod" startAt="4"/>
              <a:tabLst>
                <a:tab pos="2132721" algn="l"/>
              </a:tabLst>
            </a:pPr>
            <a:r>
              <a:rPr lang="id-ID" sz="2484" dirty="0">
                <a:latin typeface="Arial Rounded MT Bold" panose="020F0704030504030204" pitchFamily="34" charset="0"/>
              </a:rPr>
              <a:t>Tahap IV: Bekerja Mandiri (</a:t>
            </a:r>
            <a:r>
              <a:rPr lang="id-ID" sz="2484" i="1" dirty="0">
                <a:latin typeface="Arial Rounded MT Bold" panose="020F0704030504030204" pitchFamily="34" charset="0"/>
              </a:rPr>
              <a:t>Self-directed Learning)</a:t>
            </a:r>
            <a:endParaRPr lang="en-US" sz="2484" dirty="0">
              <a:latin typeface="Arial Rounded MT Bold" panose="020F0704030504030204" pitchFamily="34" charset="0"/>
            </a:endParaRPr>
          </a:p>
          <a:p>
            <a:pPr marL="378567" indent="0" defTabSz="711456">
              <a:spcBef>
                <a:spcPts val="622"/>
              </a:spcBef>
              <a:buNone/>
              <a:tabLst>
                <a:tab pos="2132721" algn="l"/>
              </a:tabLst>
            </a:pPr>
            <a:r>
              <a:rPr lang="en-US" sz="2484" dirty="0">
                <a:latin typeface="Arial Rounded MT Bold" panose="020F0704030504030204" pitchFamily="34" charset="0"/>
              </a:rPr>
              <a:t>Pada saat melakukan pekerjaan, p</a:t>
            </a:r>
            <a:r>
              <a:rPr lang="id-ID" sz="2484" dirty="0">
                <a:latin typeface="Arial Rounded MT Bold" panose="020F0704030504030204" pitchFamily="34" charset="0"/>
              </a:rPr>
              <a:t>eserta didik hanya minta bantuan jika diperlukan. Menerapkan keterampilan, sikap kerja dan nilai-nilai karakter budaya industri</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marL="361480" indent="-361480">
              <a:buFont typeface="+mj-lt"/>
              <a:buAutoNum type="arabicPeriod" startAt="4"/>
            </a:pPr>
            <a:r>
              <a:rPr lang="id-ID" sz="2484" dirty="0">
                <a:latin typeface="Arial Rounded MT Bold" panose="020F0704030504030204" pitchFamily="34" charset="0"/>
              </a:rPr>
              <a:t>Tahap V: Aktualisasi dan Eksplorasi</a:t>
            </a:r>
            <a:endParaRPr lang="en-US" sz="2484" dirty="0">
              <a:latin typeface="Arial Rounded MT Bold" panose="020F0704030504030204" pitchFamily="34" charset="0"/>
            </a:endParaRPr>
          </a:p>
          <a:p>
            <a:pPr marL="378567" indent="0" defTabSz="668736">
              <a:spcBef>
                <a:spcPts val="622"/>
              </a:spcBef>
              <a:buNone/>
              <a:tabLst>
                <a:tab pos="2006207" algn="l"/>
              </a:tabLst>
            </a:pPr>
            <a:r>
              <a:rPr lang="id-ID" sz="2484" dirty="0">
                <a:latin typeface="Arial Rounded MT Bold" panose="020F0704030504030204" pitchFamily="34" charset="0"/>
              </a:rPr>
              <a:t>Peserta didik </a:t>
            </a:r>
            <a:r>
              <a:rPr lang="en-US" sz="2484" dirty="0">
                <a:latin typeface="Arial Rounded MT Bold" panose="020F0704030504030204" pitchFamily="34" charset="0"/>
              </a:rPr>
              <a:t>menerapkan </a:t>
            </a:r>
            <a:r>
              <a:rPr lang="id-ID" sz="2484" dirty="0">
                <a:latin typeface="Arial Rounded MT Bold" panose="020F0704030504030204" pitchFamily="34" charset="0"/>
              </a:rPr>
              <a:t>pengetahuan dan keterampilan yang </a:t>
            </a:r>
            <a:r>
              <a:rPr lang="en-US" sz="2484" dirty="0">
                <a:latin typeface="Arial Rounded MT Bold" panose="020F0704030504030204" pitchFamily="34" charset="0"/>
              </a:rPr>
              <a:t>dipelajarinya di sekolah, dengan aktif </a:t>
            </a:r>
            <a:r>
              <a:rPr lang="id-ID" sz="2484" dirty="0">
                <a:latin typeface="Arial Rounded MT Bold" panose="020F0704030504030204" pitchFamily="34" charset="0"/>
              </a:rPr>
              <a:t>memberikan</a:t>
            </a:r>
            <a:r>
              <a:rPr lang="en-US" sz="2484" dirty="0">
                <a:latin typeface="Arial Rounded MT Bold" panose="020F0704030504030204" pitchFamily="34" charset="0"/>
              </a:rPr>
              <a:t> t</a:t>
            </a:r>
            <a:r>
              <a:rPr lang="id-ID" sz="2484" dirty="0">
                <a:latin typeface="Arial Rounded MT Bold" panose="020F0704030504030204" pitchFamily="34" charset="0"/>
              </a:rPr>
              <a:t>anggapan terhadap pengembangan metode kerja,</a:t>
            </a:r>
            <a:r>
              <a:rPr lang="en-US" sz="2484" dirty="0">
                <a:latin typeface="Arial Rounded MT Bold" panose="020F0704030504030204" pitchFamily="34" charset="0"/>
              </a:rPr>
              <a:t> </a:t>
            </a:r>
            <a:r>
              <a:rPr lang="id-ID" sz="2484" dirty="0">
                <a:latin typeface="Arial Rounded MT Bold" panose="020F0704030504030204" pitchFamily="34" charset="0"/>
              </a:rPr>
              <a:t>prosedur kerja, formula dan</a:t>
            </a:r>
            <a:r>
              <a:rPr lang="en-US" sz="2484" dirty="0">
                <a:latin typeface="Arial Rounded MT Bold" panose="020F0704030504030204" pitchFamily="34" charset="0"/>
              </a:rPr>
              <a:t> hal </a:t>
            </a:r>
            <a:r>
              <a:rPr lang="id-ID" sz="2484" dirty="0">
                <a:latin typeface="Arial Rounded MT Bold" panose="020F0704030504030204" pitchFamily="34" charset="0"/>
              </a:rPr>
              <a:t>lain yang digunakan di dunia kerja/DUDI. </a:t>
            </a:r>
          </a:p>
          <a:p>
            <a:endParaRPr lang="id-ID" sz="2484" dirty="0">
              <a:latin typeface="Arial Rounded MT Bold" panose="020F0704030504030204" pitchFamily="34" charset="0"/>
            </a:endParaRPr>
          </a:p>
        </p:txBody>
      </p:sp>
    </p:spTree>
    <p:extLst>
      <p:ext uri="{BB962C8B-B14F-4D97-AF65-F5344CB8AC3E}">
        <p14:creationId xmlns:p14="http://schemas.microsoft.com/office/powerpoint/2010/main" val="1467514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7797" y="1384769"/>
            <a:ext cx="6901036" cy="1237304"/>
          </a:xfrm>
        </p:spPr>
        <p:txBody>
          <a:bodyPr>
            <a:noAutofit/>
          </a:bodyPr>
          <a:lstStyle/>
          <a:p>
            <a:pPr algn="ctr"/>
            <a:r>
              <a:rPr lang="id-ID" sz="2692" b="1" dirty="0">
                <a:latin typeface="Arial Rounded MT Bold" panose="020F0704030504030204" pitchFamily="34" charset="0"/>
              </a:rPr>
              <a:t>ketidakSelarasan</a:t>
            </a:r>
            <a:r>
              <a:rPr lang="en-US" sz="2692" b="1" dirty="0">
                <a:latin typeface="Arial Rounded MT Bold" panose="020F0704030504030204" pitchFamily="34" charset="0"/>
              </a:rPr>
              <a:t> ANTARA SEKOLAH DAN DUNIA KERJA </a:t>
            </a:r>
            <a:r>
              <a:rPr lang="id-ID" sz="2692" b="1" dirty="0">
                <a:latin typeface="Arial Rounded MT Bold" panose="020F0704030504030204" pitchFamily="34" charset="0"/>
              </a:rPr>
              <a:t>dapat diminimalkan melalui pkl</a:t>
            </a:r>
          </a:p>
        </p:txBody>
      </p:sp>
      <p:sp>
        <p:nvSpPr>
          <p:cNvPr id="3" name="Content Placeholder 2"/>
          <p:cNvSpPr>
            <a:spLocks noGrp="1"/>
          </p:cNvSpPr>
          <p:nvPr>
            <p:ph idx="1"/>
          </p:nvPr>
        </p:nvSpPr>
        <p:spPr>
          <a:xfrm>
            <a:off x="1085611" y="2654336"/>
            <a:ext cx="9276384" cy="4818178"/>
          </a:xfrm>
        </p:spPr>
        <p:txBody>
          <a:bodyPr>
            <a:noAutofit/>
          </a:bodyPr>
          <a:lstStyle/>
          <a:p>
            <a:pPr marL="378567" indent="-378567">
              <a:spcBef>
                <a:spcPts val="622"/>
              </a:spcBef>
              <a:buFont typeface="+mj-lt"/>
              <a:buAutoNum type="arabicPeriod"/>
            </a:pPr>
            <a:r>
              <a:rPr lang="id-ID" sz="1967" dirty="0">
                <a:latin typeface="Arial Rounded MT Bold" panose="020F0704030504030204" pitchFamily="34" charset="0"/>
              </a:rPr>
              <a:t>Sebagian pengajar di sekolah dalam </a:t>
            </a:r>
            <a:r>
              <a:rPr lang="id-ID" sz="1967" i="1" dirty="0">
                <a:latin typeface="Arial Rounded MT Bold" panose="020F0704030504030204" pitchFamily="34" charset="0"/>
              </a:rPr>
              <a:t>hard skill</a:t>
            </a:r>
            <a:r>
              <a:rPr lang="id-ID" sz="1967" dirty="0">
                <a:latin typeface="Arial Rounded MT Bold" panose="020F0704030504030204" pitchFamily="34" charset="0"/>
              </a:rPr>
              <a:t> dan </a:t>
            </a:r>
            <a:r>
              <a:rPr lang="id-ID" sz="1967" i="1" dirty="0">
                <a:latin typeface="Arial Rounded MT Bold" panose="020F0704030504030204" pitchFamily="34" charset="0"/>
              </a:rPr>
              <a:t>soft skill</a:t>
            </a:r>
            <a:r>
              <a:rPr lang="id-ID" sz="1967" dirty="0">
                <a:latin typeface="Arial Rounded MT Bold" panose="020F0704030504030204" pitchFamily="34" charset="0"/>
              </a:rPr>
              <a:t> belum sesuai standar industri.</a:t>
            </a:r>
          </a:p>
          <a:p>
            <a:pPr marL="378567" indent="-378567">
              <a:spcBef>
                <a:spcPts val="622"/>
              </a:spcBef>
              <a:buFont typeface="+mj-lt"/>
              <a:buAutoNum type="arabicPeriod"/>
            </a:pPr>
            <a:r>
              <a:rPr lang="id-ID" sz="1967" dirty="0">
                <a:latin typeface="Arial Rounded MT Bold" panose="020F0704030504030204" pitchFamily="34" charset="0"/>
              </a:rPr>
              <a:t>Pembelajaran beberapa kompetensi masih bersifat simulasi dan tradisonal</a:t>
            </a:r>
            <a:r>
              <a:rPr lang="en-US" sz="1967" dirty="0">
                <a:latin typeface="Arial Rounded MT Bold" panose="020F0704030504030204" pitchFamily="34" charset="0"/>
              </a:rPr>
              <a:t>,</a:t>
            </a:r>
            <a:r>
              <a:rPr lang="id-ID" sz="1967" dirty="0">
                <a:latin typeface="Arial Rounded MT Bold" panose="020F0704030504030204" pitchFamily="34" charset="0"/>
              </a:rPr>
              <a:t> belum menggunakan standar dunia kerja. </a:t>
            </a:r>
          </a:p>
          <a:p>
            <a:pPr marL="378567" indent="-378567">
              <a:spcBef>
                <a:spcPts val="622"/>
              </a:spcBef>
              <a:buFont typeface="+mj-lt"/>
              <a:buAutoNum type="arabicPeriod"/>
            </a:pPr>
            <a:r>
              <a:rPr lang="id-ID" sz="1967" dirty="0">
                <a:latin typeface="Arial Rounded MT Bold" panose="020F0704030504030204" pitchFamily="34" charset="0"/>
              </a:rPr>
              <a:t>Kurangnya sarana dan prasarana</a:t>
            </a:r>
            <a:r>
              <a:rPr lang="en-US" sz="1967" dirty="0">
                <a:latin typeface="Arial Rounded MT Bold" panose="020F0704030504030204" pitchFamily="34" charset="0"/>
              </a:rPr>
              <a:t> (jenis dan jumlah)</a:t>
            </a:r>
            <a:r>
              <a:rPr lang="id-ID" sz="1967" dirty="0">
                <a:latin typeface="Arial Rounded MT Bold" panose="020F0704030504030204" pitchFamily="34" charset="0"/>
              </a:rPr>
              <a:t>, terutama fasilitas peralatan praktik.</a:t>
            </a:r>
          </a:p>
          <a:p>
            <a:pPr marL="378567" indent="-378567">
              <a:spcBef>
                <a:spcPts val="622"/>
              </a:spcBef>
              <a:buFont typeface="+mj-lt"/>
              <a:buAutoNum type="arabicPeriod"/>
            </a:pPr>
            <a:r>
              <a:rPr lang="id-ID" sz="1967" dirty="0">
                <a:latin typeface="Arial Rounded MT Bold" panose="020F0704030504030204" pitchFamily="34" charset="0"/>
              </a:rPr>
              <a:t>Belum dilakukan sinkronisasi dan validasi kurikulum di sekolah dengan standar dunia kerja. </a:t>
            </a:r>
          </a:p>
          <a:p>
            <a:pPr marL="378567" indent="-378567">
              <a:spcBef>
                <a:spcPts val="622"/>
              </a:spcBef>
              <a:buFont typeface="+mj-lt"/>
              <a:buAutoNum type="arabicPeriod"/>
            </a:pPr>
            <a:r>
              <a:rPr lang="id-ID" sz="1967" dirty="0">
                <a:latin typeface="Arial Rounded MT Bold" panose="020F0704030504030204" pitchFamily="34" charset="0"/>
              </a:rPr>
              <a:t>Terdapat kesenjangan perkembangan ilmu pengetahuan dan teknologi di SMK dan di DUDI. </a:t>
            </a:r>
          </a:p>
          <a:p>
            <a:pPr marL="378567" indent="-378567">
              <a:spcBef>
                <a:spcPts val="622"/>
              </a:spcBef>
              <a:buFont typeface="+mj-lt"/>
              <a:buAutoNum type="arabicPeriod"/>
            </a:pPr>
            <a:r>
              <a:rPr lang="id-ID" sz="1967" dirty="0">
                <a:latin typeface="Arial Rounded MT Bold" panose="020F0704030504030204" pitchFamily="34" charset="0"/>
              </a:rPr>
              <a:t>Minimnya pengetahuan peserta didik terhadap dunia kerja </a:t>
            </a:r>
            <a:r>
              <a:rPr lang="en-US" sz="1967" dirty="0">
                <a:latin typeface="Arial Rounded MT Bold" panose="020F0704030504030204" pitchFamily="34" charset="0"/>
              </a:rPr>
              <a:t>yang </a:t>
            </a:r>
            <a:r>
              <a:rPr lang="id-ID" sz="1967" dirty="0">
                <a:latin typeface="Arial Rounded MT Bold" panose="020F0704030504030204" pitchFamily="34" charset="0"/>
              </a:rPr>
              <a:t>sesungguhnya. </a:t>
            </a:r>
          </a:p>
          <a:p>
            <a:pPr marL="378567" indent="-378567">
              <a:spcBef>
                <a:spcPts val="622"/>
              </a:spcBef>
              <a:buFont typeface="+mj-lt"/>
              <a:buAutoNum type="arabicPeriod"/>
            </a:pPr>
            <a:r>
              <a:rPr lang="id-ID" sz="1967" dirty="0">
                <a:latin typeface="Arial Rounded MT Bold" panose="020F0704030504030204" pitchFamily="34" charset="0"/>
              </a:rPr>
              <a:t>Banyak pencari kerja yang tidak mengetahui layanan bimbingan karir</a:t>
            </a:r>
            <a:r>
              <a:rPr lang="en-US" sz="1967" dirty="0">
                <a:latin typeface="Arial Rounded MT Bold" panose="020F0704030504030204" pitchFamily="34" charset="0"/>
              </a:rPr>
              <a:t>.</a:t>
            </a:r>
            <a:endParaRPr lang="id-ID" sz="1967" dirty="0">
              <a:latin typeface="Arial Rounded MT Bold" panose="020F0704030504030204" pitchFamily="34" charset="0"/>
            </a:endParaRPr>
          </a:p>
          <a:p>
            <a:pPr marL="378567" indent="-378567">
              <a:spcBef>
                <a:spcPts val="622"/>
              </a:spcBef>
              <a:buFont typeface="+mj-lt"/>
              <a:buAutoNum type="arabicPeriod"/>
            </a:pPr>
            <a:r>
              <a:rPr lang="id-ID" sz="1967" dirty="0">
                <a:latin typeface="Arial Rounded MT Bold" panose="020F0704030504030204" pitchFamily="34" charset="0"/>
              </a:rPr>
              <a:t>Kurangnya upaya penanaman jiwa kewirausahaan bagi peserta didik. </a:t>
            </a:r>
          </a:p>
          <a:p>
            <a:pPr marL="378567" indent="-378567">
              <a:spcBef>
                <a:spcPts val="622"/>
              </a:spcBef>
              <a:buFont typeface="+mj-lt"/>
              <a:buAutoNum type="arabicPeriod"/>
            </a:pPr>
            <a:r>
              <a:rPr lang="id-ID" sz="1967" dirty="0">
                <a:latin typeface="Arial Rounded MT Bold" panose="020F0704030504030204" pitchFamily="34" charset="0"/>
              </a:rPr>
              <a:t>Rendahnya </a:t>
            </a:r>
            <a:r>
              <a:rPr lang="id-ID" sz="1967" i="1" dirty="0">
                <a:latin typeface="Arial Rounded MT Bold" panose="020F0704030504030204" pitchFamily="34" charset="0"/>
              </a:rPr>
              <a:t>soft skill</a:t>
            </a:r>
            <a:r>
              <a:rPr lang="id-ID" sz="1967" dirty="0">
                <a:latin typeface="Arial Rounded MT Bold" panose="020F0704030504030204" pitchFamily="34" charset="0"/>
              </a:rPr>
              <a:t> sebagian peserta didik</a:t>
            </a:r>
            <a:r>
              <a:rPr lang="en-US" sz="1967" dirty="0">
                <a:latin typeface="Arial Rounded MT Bold" panose="020F0704030504030204" pitchFamily="34" charset="0"/>
              </a:rPr>
              <a:t>.</a:t>
            </a:r>
            <a:endParaRPr lang="id-ID" sz="1967" dirty="0">
              <a:latin typeface="Arial Rounded MT Bold" panose="020F0704030504030204"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159" y="2457616"/>
            <a:ext cx="2284881" cy="507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070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7785" y="2418181"/>
            <a:ext cx="7241160" cy="585475"/>
          </a:xfrm>
        </p:spPr>
        <p:txBody>
          <a:bodyPr>
            <a:normAutofit/>
          </a:bodyPr>
          <a:lstStyle/>
          <a:p>
            <a:pPr lvl="0" algn="l"/>
            <a:r>
              <a:rPr lang="id-ID" sz="3312" dirty="0">
                <a:latin typeface="Arial Rounded MT Bold" panose="020F0704030504030204" pitchFamily="34" charset="0"/>
              </a:rPr>
              <a:t>Pola Penyelenggaran PKL</a:t>
            </a:r>
          </a:p>
        </p:txBody>
      </p:sp>
      <p:sp>
        <p:nvSpPr>
          <p:cNvPr id="3" name="Content Placeholder 2"/>
          <p:cNvSpPr>
            <a:spLocks noGrp="1"/>
          </p:cNvSpPr>
          <p:nvPr>
            <p:ph idx="1"/>
          </p:nvPr>
        </p:nvSpPr>
        <p:spPr>
          <a:xfrm>
            <a:off x="1381696" y="3156752"/>
            <a:ext cx="8163809" cy="4296288"/>
          </a:xfrm>
        </p:spPr>
        <p:txBody>
          <a:bodyPr>
            <a:normAutofit fontScale="92500" lnSpcReduction="10000"/>
          </a:bodyPr>
          <a:lstStyle/>
          <a:p>
            <a:pPr marL="378567" indent="-378567">
              <a:spcBef>
                <a:spcPts val="0"/>
              </a:spcBef>
              <a:buFont typeface="+mj-lt"/>
              <a:buAutoNum type="arabicPeriod"/>
            </a:pPr>
            <a:r>
              <a:rPr lang="id-ID" sz="2484" dirty="0">
                <a:latin typeface="Arial Rounded MT Bold" panose="020F0704030504030204" pitchFamily="34" charset="0"/>
              </a:rPr>
              <a:t>Pola harian (120-200 hari efektif)</a:t>
            </a:r>
            <a:endParaRPr lang="en-US" sz="2484" dirty="0">
              <a:latin typeface="Arial Rounded MT Bold" panose="020F0704030504030204" pitchFamily="34" charset="0"/>
            </a:endParaRPr>
          </a:p>
          <a:p>
            <a:pPr marL="473208" lvl="1" indent="0">
              <a:buNone/>
            </a:pPr>
            <a:r>
              <a:rPr lang="id-ID" sz="2484" dirty="0">
                <a:latin typeface="Arial Rounded MT Bold" panose="020F0704030504030204" pitchFamily="34" charset="0"/>
              </a:rPr>
              <a:t>5 hari x 4 minggu x 6 bulan (120 hari)</a:t>
            </a:r>
            <a:endParaRPr lang="en-US" sz="2484" dirty="0">
              <a:latin typeface="Arial Rounded MT Bold" panose="020F0704030504030204" pitchFamily="34" charset="0"/>
            </a:endParaRPr>
          </a:p>
          <a:p>
            <a:pPr marL="473208" lvl="1" indent="0">
              <a:buNone/>
            </a:pPr>
            <a:r>
              <a:rPr lang="id-ID" sz="2484" dirty="0">
                <a:latin typeface="Arial Rounded MT Bold" panose="020F0704030504030204" pitchFamily="34" charset="0"/>
              </a:rPr>
              <a:t>5 hari x 4 minggu x 10 bulan (200 hari)</a:t>
            </a:r>
          </a:p>
          <a:p>
            <a:pPr marL="378567" indent="-378567">
              <a:spcBef>
                <a:spcPts val="1864"/>
              </a:spcBef>
              <a:buFont typeface="+mj-lt"/>
              <a:buAutoNum type="arabicPeriod" startAt="2"/>
            </a:pPr>
            <a:r>
              <a:rPr lang="id-ID" sz="2484" dirty="0">
                <a:latin typeface="Arial Rounded MT Bold" panose="020F0704030504030204" pitchFamily="34" charset="0"/>
              </a:rPr>
              <a:t>Pola mingguan (24-40 minggu)</a:t>
            </a:r>
            <a:endParaRPr lang="en-US" sz="2484" dirty="0">
              <a:latin typeface="Arial Rounded MT Bold" panose="020F0704030504030204" pitchFamily="34" charset="0"/>
            </a:endParaRPr>
          </a:p>
          <a:p>
            <a:pPr marL="473208" lvl="1" indent="0">
              <a:buNone/>
            </a:pPr>
            <a:r>
              <a:rPr lang="id-ID" sz="2484" dirty="0">
                <a:latin typeface="Arial Rounded MT Bold" panose="020F0704030504030204" pitchFamily="34" charset="0"/>
              </a:rPr>
              <a:t>4 minggu x 6 bulan (24 minggu)</a:t>
            </a:r>
            <a:endParaRPr lang="en-US" sz="2484" dirty="0">
              <a:latin typeface="Arial Rounded MT Bold" panose="020F0704030504030204" pitchFamily="34" charset="0"/>
            </a:endParaRPr>
          </a:p>
          <a:p>
            <a:pPr marL="473208" lvl="1" indent="0">
              <a:buNone/>
            </a:pPr>
            <a:r>
              <a:rPr lang="id-ID" sz="2484" dirty="0">
                <a:latin typeface="Arial Rounded MT Bold" panose="020F0704030504030204" pitchFamily="34" charset="0"/>
              </a:rPr>
              <a:t>4 minggu x 10 bulan (40 minggu)</a:t>
            </a:r>
          </a:p>
          <a:p>
            <a:pPr marL="378567" indent="-378567">
              <a:spcBef>
                <a:spcPts val="1864"/>
              </a:spcBef>
              <a:buFont typeface="+mj-lt"/>
              <a:buAutoNum type="arabicPeriod" startAt="3"/>
            </a:pPr>
            <a:r>
              <a:rPr lang="id-ID" sz="2484" dirty="0">
                <a:latin typeface="Arial Rounded MT Bold" panose="020F0704030504030204" pitchFamily="34" charset="0"/>
              </a:rPr>
              <a:t>Pola bulanan (6-10 bulan)</a:t>
            </a:r>
            <a:endParaRPr lang="en-US" sz="2484" dirty="0">
              <a:latin typeface="Arial Rounded MT Bold" panose="020F0704030504030204" pitchFamily="34" charset="0"/>
            </a:endParaRPr>
          </a:p>
          <a:p>
            <a:pPr marL="473208" lvl="1" indent="0">
              <a:buNone/>
            </a:pPr>
            <a:r>
              <a:rPr lang="en-US" sz="2484" dirty="0">
                <a:latin typeface="Arial Rounded MT Bold" panose="020F0704030504030204" pitchFamily="34" charset="0"/>
              </a:rPr>
              <a:t>P</a:t>
            </a:r>
            <a:r>
              <a:rPr lang="id-ID" sz="2484" dirty="0">
                <a:latin typeface="Arial Rounded MT Bold" panose="020F0704030504030204" pitchFamily="34" charset="0"/>
              </a:rPr>
              <a:t>enyelenggaraan PKL pola bulanan ini dilakukan dengan cara mendistribusikan 6-10 bulan peserta didik mengikuti PKL ke</a:t>
            </a:r>
            <a:r>
              <a:rPr lang="en-US" sz="2484" dirty="0">
                <a:latin typeface="Arial Rounded MT Bold" panose="020F0704030504030204" pitchFamily="34" charset="0"/>
              </a:rPr>
              <a:t> </a:t>
            </a:r>
            <a:r>
              <a:rPr lang="id-ID" sz="2484" dirty="0">
                <a:latin typeface="Arial Rounded MT Bold" panose="020F0704030504030204" pitchFamily="34" charset="0"/>
              </a:rPr>
              <a:t>dalam bulan efektif pebelajaran.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5504" y="1980515"/>
            <a:ext cx="3073536" cy="5628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870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8116" y="1729288"/>
            <a:ext cx="7241160" cy="696098"/>
          </a:xfrm>
        </p:spPr>
        <p:txBody>
          <a:bodyPr>
            <a:normAutofit/>
          </a:bodyPr>
          <a:lstStyle/>
          <a:p>
            <a:r>
              <a:rPr lang="id-ID" sz="2898" b="1"/>
              <a:t>Contoh PKL pola harian 120 hari </a:t>
            </a:r>
            <a:endParaRPr lang="id-ID" sz="2898" b="1"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929" y="2510143"/>
            <a:ext cx="9789172" cy="447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504793" y="6980304"/>
            <a:ext cx="5126485" cy="689410"/>
          </a:xfrm>
          <a:prstGeom prst="rect">
            <a:avLst/>
          </a:prstGeom>
        </p:spPr>
        <p:txBody>
          <a:bodyPr>
            <a:spAutoFit/>
          </a:bodyPr>
          <a:lstStyle/>
          <a:p>
            <a:r>
              <a:rPr lang="id-ID" sz="1864" dirty="0"/>
              <a:t>Keterangan:</a:t>
            </a:r>
          </a:p>
          <a:p>
            <a:r>
              <a:rPr lang="id-ID" sz="1864" dirty="0"/>
              <a:t>SK: sekolah, DK: Dunia Kerja, LB ; Libur</a:t>
            </a:r>
          </a:p>
        </p:txBody>
      </p:sp>
    </p:spTree>
    <p:extLst>
      <p:ext uri="{BB962C8B-B14F-4D97-AF65-F5344CB8AC3E}">
        <p14:creationId xmlns:p14="http://schemas.microsoft.com/office/powerpoint/2010/main" val="8308629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4838" y="1653568"/>
            <a:ext cx="8086390" cy="626526"/>
          </a:xfrm>
        </p:spPr>
        <p:txBody>
          <a:bodyPr>
            <a:normAutofit fontScale="90000"/>
          </a:bodyPr>
          <a:lstStyle/>
          <a:p>
            <a:r>
              <a:rPr lang="id-ID" sz="2484" b="1" dirty="0"/>
              <a:t>Contoh PKL pola mingguan selama 24 minggu</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3712" y="2280093"/>
            <a:ext cx="9897515" cy="467794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1395340" y="6958043"/>
            <a:ext cx="7458000" cy="623044"/>
          </a:xfrm>
          <a:prstGeom prst="rect">
            <a:avLst/>
          </a:prstGeom>
        </p:spPr>
        <p:txBody>
          <a:bodyPr wrap="square">
            <a:spAutoFit/>
          </a:bodyPr>
          <a:lstStyle/>
          <a:p>
            <a:r>
              <a:rPr lang="id-ID" sz="1656" dirty="0"/>
              <a:t>Keterangan:</a:t>
            </a:r>
          </a:p>
          <a:p>
            <a:r>
              <a:rPr lang="id-ID" sz="1656" b="1" dirty="0"/>
              <a:t>M</a:t>
            </a:r>
            <a:r>
              <a:rPr lang="en-US" sz="1656" b="1" dirty="0"/>
              <a:t>DK</a:t>
            </a:r>
            <a:r>
              <a:rPr lang="id-ID" sz="1656" dirty="0"/>
              <a:t>: Minggu di Dunia Kerja, </a:t>
            </a:r>
            <a:r>
              <a:rPr lang="id-ID" sz="1656" b="1" dirty="0"/>
              <a:t>MSK</a:t>
            </a:r>
            <a:r>
              <a:rPr lang="id-ID" sz="1656" dirty="0"/>
              <a:t>: Minggu di sekolah, </a:t>
            </a:r>
            <a:r>
              <a:rPr lang="id-ID" sz="1656" b="1" dirty="0"/>
              <a:t>LB</a:t>
            </a:r>
            <a:r>
              <a:rPr lang="id-ID" sz="1656" dirty="0"/>
              <a:t> ; Libur</a:t>
            </a:r>
          </a:p>
        </p:txBody>
      </p:sp>
    </p:spTree>
    <p:extLst>
      <p:ext uri="{BB962C8B-B14F-4D97-AF65-F5344CB8AC3E}">
        <p14:creationId xmlns:p14="http://schemas.microsoft.com/office/powerpoint/2010/main" val="31045330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20973" y="7579147"/>
            <a:ext cx="4224888" cy="558913"/>
            <a:chOff x="310109" y="6334391"/>
            <a:chExt cx="4081916" cy="540000"/>
          </a:xfrm>
        </p:grpSpPr>
        <p:pic>
          <p:nvPicPr>
            <p:cNvPr id="9" name="Picture 8" descr="tutwuri3d"/>
            <p:cNvPicPr>
              <a:picLocks noChangeAspect="1" noChangeArrowheads="1" noCrop="1"/>
            </p:cNvPicPr>
            <p:nvPr/>
          </p:nvPicPr>
          <p:blipFill>
            <a:blip r:embed="rId2"/>
            <a:srcRect/>
            <a:stretch>
              <a:fillRect/>
            </a:stretch>
          </p:blipFill>
          <p:spPr bwMode="auto">
            <a:xfrm>
              <a:off x="310109" y="6334391"/>
              <a:ext cx="540000" cy="540000"/>
            </a:xfrm>
            <a:prstGeom prst="rect">
              <a:avLst/>
            </a:prstGeom>
            <a:noFill/>
            <a:ln w="9525">
              <a:noFill/>
              <a:miter lim="800000"/>
              <a:headEnd/>
              <a:tailEnd/>
            </a:ln>
          </p:spPr>
        </p:pic>
        <p:sp>
          <p:nvSpPr>
            <p:cNvPr id="10" name="TextBox 9"/>
            <p:cNvSpPr txBox="1"/>
            <p:nvPr/>
          </p:nvSpPr>
          <p:spPr>
            <a:xfrm>
              <a:off x="776932" y="6446619"/>
              <a:ext cx="3615093" cy="347147"/>
            </a:xfrm>
            <a:prstGeom prst="rect">
              <a:avLst/>
            </a:prstGeom>
            <a:noFill/>
          </p:spPr>
          <p:txBody>
            <a:bodyPr wrap="none" rtlCol="0">
              <a:spAutoFit/>
            </a:bodyPr>
            <a:lstStyle/>
            <a:p>
              <a:r>
                <a:rPr lang="en-US" sz="1656" b="1" i="1" dirty="0">
                  <a:solidFill>
                    <a:srgbClr val="002060"/>
                  </a:solidFill>
                </a:rPr>
                <a:t>Subdit Kurikulum, Direktorat PSMK</a:t>
              </a:r>
            </a:p>
          </p:txBody>
        </p:sp>
      </p:grpSp>
      <p:sp>
        <p:nvSpPr>
          <p:cNvPr id="14" name="Title 1"/>
          <p:cNvSpPr>
            <a:spLocks noGrp="1"/>
          </p:cNvSpPr>
          <p:nvPr>
            <p:ph type="title"/>
          </p:nvPr>
        </p:nvSpPr>
        <p:spPr>
          <a:xfrm>
            <a:off x="6460176" y="1094916"/>
            <a:ext cx="4061234" cy="717662"/>
          </a:xfrm>
        </p:spPr>
        <p:txBody>
          <a:bodyPr>
            <a:normAutofit/>
          </a:bodyPr>
          <a:lstStyle/>
          <a:p>
            <a:pPr algn="ctr"/>
            <a:r>
              <a:rPr lang="id-ID" sz="3312" b="1" dirty="0">
                <a:solidFill>
                  <a:srgbClr val="FFFF00"/>
                </a:solidFill>
                <a:latin typeface="Arial Rounded MT Bold" panose="020F0704030504030204" pitchFamily="34" charset="0"/>
                <a:cs typeface="Arial" panose="020B0604020202020204" pitchFamily="34" charset="0"/>
              </a:rPr>
              <a:t>PETA KONSEP</a:t>
            </a:r>
            <a:endParaRPr lang="en-US" sz="3312" dirty="0">
              <a:solidFill>
                <a:srgbClr val="FFFF00"/>
              </a:solidFill>
              <a:latin typeface="Arial Rounded MT Bold" panose="020F0704030504030204" pitchFamily="34" charset="0"/>
              <a:cs typeface="Arial" panose="020B0604020202020204" pitchFamily="34" charset="0"/>
            </a:endParaRPr>
          </a:p>
        </p:txBody>
      </p:sp>
      <p:grpSp>
        <p:nvGrpSpPr>
          <p:cNvPr id="43" name="Group 42"/>
          <p:cNvGrpSpPr/>
          <p:nvPr/>
        </p:nvGrpSpPr>
        <p:grpSpPr>
          <a:xfrm>
            <a:off x="556723" y="1812579"/>
            <a:ext cx="11078782" cy="5625520"/>
            <a:chOff x="537882" y="762958"/>
            <a:chExt cx="10703868" cy="5435148"/>
          </a:xfrm>
        </p:grpSpPr>
        <p:sp>
          <p:nvSpPr>
            <p:cNvPr id="13" name="Rounded Rectangle 12"/>
            <p:cNvSpPr/>
            <p:nvPr/>
          </p:nvSpPr>
          <p:spPr>
            <a:xfrm>
              <a:off x="537882" y="2727649"/>
              <a:ext cx="3083264" cy="1828800"/>
            </a:xfrm>
            <a:prstGeom prst="round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4" b="1" dirty="0">
                  <a:solidFill>
                    <a:srgbClr val="444D26"/>
                  </a:solidFill>
                  <a:latin typeface="Arial" panose="020B0604020202020204" pitchFamily="34" charset="0"/>
                  <a:cs typeface="Arial" panose="020B0604020202020204" pitchFamily="34" charset="0"/>
                </a:rPr>
                <a:t>PELATIHAN DAN PENDAMPINGAN IMPLEMENTASI </a:t>
              </a:r>
              <a:r>
                <a:rPr lang="id-ID" sz="1864" b="1" dirty="0">
                  <a:solidFill>
                    <a:srgbClr val="444D26"/>
                  </a:solidFill>
                  <a:latin typeface="Arial" panose="020B0604020202020204" pitchFamily="34" charset="0"/>
                  <a:cs typeface="Arial" panose="020B0604020202020204" pitchFamily="34" charset="0"/>
                </a:rPr>
                <a:t>KURIKULUM 2013 S</a:t>
              </a:r>
              <a:r>
                <a:rPr lang="en-US" sz="1864" b="1" dirty="0">
                  <a:solidFill>
                    <a:srgbClr val="444D26"/>
                  </a:solidFill>
                  <a:latin typeface="Arial" panose="020B0604020202020204" pitchFamily="34" charset="0"/>
                  <a:cs typeface="Arial" panose="020B0604020202020204" pitchFamily="34" charset="0"/>
                </a:rPr>
                <a:t>MK</a:t>
              </a:r>
              <a:endParaRPr lang="id-ID" sz="1864" dirty="0">
                <a:solidFill>
                  <a:srgbClr val="444D26"/>
                </a:solidFill>
                <a:latin typeface="Arial" panose="020B0604020202020204" pitchFamily="34" charset="0"/>
                <a:cs typeface="Arial" panose="020B0604020202020204" pitchFamily="34" charset="0"/>
              </a:endParaRPr>
            </a:p>
          </p:txBody>
        </p:sp>
        <p:grpSp>
          <p:nvGrpSpPr>
            <p:cNvPr id="42" name="Group 41"/>
            <p:cNvGrpSpPr/>
            <p:nvPr/>
          </p:nvGrpSpPr>
          <p:grpSpPr>
            <a:xfrm>
              <a:off x="3621146" y="762958"/>
              <a:ext cx="7620604" cy="5435148"/>
              <a:chOff x="3621137" y="757689"/>
              <a:chExt cx="7620604" cy="5435148"/>
            </a:xfrm>
          </p:grpSpPr>
          <p:sp>
            <p:nvSpPr>
              <p:cNvPr id="3" name="Rectangle 2"/>
              <p:cNvSpPr/>
              <p:nvPr/>
            </p:nvSpPr>
            <p:spPr>
              <a:xfrm>
                <a:off x="5363953" y="757689"/>
                <a:ext cx="5877785" cy="452954"/>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46415"/>
                <a:r>
                  <a:rPr lang="en-US" sz="2070" dirty="0">
                    <a:solidFill>
                      <a:srgbClr val="FF0000"/>
                    </a:solidFill>
                    <a:latin typeface="Arial Rounded MT Bold" panose="020F0704030504030204" pitchFamily="34" charset="0"/>
                  </a:rPr>
                  <a:t>Spektrum Keahlian PMK</a:t>
                </a:r>
              </a:p>
            </p:txBody>
          </p:sp>
          <p:sp>
            <p:nvSpPr>
              <p:cNvPr id="15" name="Rectangle 14"/>
              <p:cNvSpPr/>
              <p:nvPr/>
            </p:nvSpPr>
            <p:spPr>
              <a:xfrm>
                <a:off x="5363951" y="1310106"/>
                <a:ext cx="5877785" cy="452954"/>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46415"/>
                <a:r>
                  <a:rPr lang="en-US" sz="2070" dirty="0">
                    <a:solidFill>
                      <a:srgbClr val="FF0000"/>
                    </a:solidFill>
                    <a:latin typeface="Arial Rounded MT Bold" panose="020F0704030504030204" pitchFamily="34" charset="0"/>
                  </a:rPr>
                  <a:t>Analisis SKL – KI - KD</a:t>
                </a:r>
              </a:p>
            </p:txBody>
          </p:sp>
          <p:sp>
            <p:nvSpPr>
              <p:cNvPr id="16" name="Rectangle 15"/>
              <p:cNvSpPr/>
              <p:nvPr/>
            </p:nvSpPr>
            <p:spPr>
              <a:xfrm>
                <a:off x="5363954" y="1863316"/>
                <a:ext cx="5877785" cy="452954"/>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46415"/>
                <a:r>
                  <a:rPr lang="en-US" sz="2070" dirty="0">
                    <a:solidFill>
                      <a:srgbClr val="FF0000"/>
                    </a:solidFill>
                    <a:latin typeface="Arial Rounded MT Bold" panose="020F0704030504030204" pitchFamily="34" charset="0"/>
                  </a:rPr>
                  <a:t>Analisis Materi – IPK – Tujuan Pembelajaran</a:t>
                </a:r>
              </a:p>
            </p:txBody>
          </p:sp>
          <p:sp>
            <p:nvSpPr>
              <p:cNvPr id="17" name="Rectangle 16"/>
              <p:cNvSpPr/>
              <p:nvPr/>
            </p:nvSpPr>
            <p:spPr>
              <a:xfrm>
                <a:off x="5363955" y="2417354"/>
                <a:ext cx="5877785" cy="452954"/>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46415"/>
                <a:r>
                  <a:rPr lang="en-US" sz="2070" dirty="0">
                    <a:solidFill>
                      <a:srgbClr val="FF0000"/>
                    </a:solidFill>
                    <a:latin typeface="Arial Rounded MT Bold" panose="020F0704030504030204" pitchFamily="34" charset="0"/>
                  </a:rPr>
                  <a:t>Analisis Penerapan Model Pembelajaran </a:t>
                </a:r>
              </a:p>
            </p:txBody>
          </p:sp>
          <p:sp>
            <p:nvSpPr>
              <p:cNvPr id="18" name="Rectangle 17"/>
              <p:cNvSpPr/>
              <p:nvPr/>
            </p:nvSpPr>
            <p:spPr>
              <a:xfrm>
                <a:off x="5363956" y="2956032"/>
                <a:ext cx="5877785" cy="452954"/>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46415"/>
                <a:r>
                  <a:rPr lang="en-US" sz="2070" dirty="0">
                    <a:solidFill>
                      <a:srgbClr val="FF0000"/>
                    </a:solidFill>
                    <a:latin typeface="Arial Rounded MT Bold" panose="020F0704030504030204" pitchFamily="34" charset="0"/>
                  </a:rPr>
                  <a:t>Analisis Penilaian Hasil Belajar</a:t>
                </a:r>
              </a:p>
            </p:txBody>
          </p:sp>
          <p:sp>
            <p:nvSpPr>
              <p:cNvPr id="19" name="Rectangle 18"/>
              <p:cNvSpPr/>
              <p:nvPr/>
            </p:nvSpPr>
            <p:spPr>
              <a:xfrm>
                <a:off x="5363956" y="3522682"/>
                <a:ext cx="5877785" cy="452954"/>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46415"/>
                <a:r>
                  <a:rPr lang="en-US" sz="2070" dirty="0">
                    <a:solidFill>
                      <a:srgbClr val="FF0000"/>
                    </a:solidFill>
                    <a:latin typeface="Arial Rounded MT Bold" panose="020F0704030504030204" pitchFamily="34" charset="0"/>
                  </a:rPr>
                  <a:t>Penyusunan Silabus</a:t>
                </a:r>
              </a:p>
            </p:txBody>
          </p:sp>
          <p:sp>
            <p:nvSpPr>
              <p:cNvPr id="20" name="Rectangle 19"/>
              <p:cNvSpPr/>
              <p:nvPr/>
            </p:nvSpPr>
            <p:spPr>
              <a:xfrm>
                <a:off x="5363956" y="4089332"/>
                <a:ext cx="5877785" cy="452954"/>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46415"/>
                <a:r>
                  <a:rPr lang="en-US" sz="2070" dirty="0">
                    <a:solidFill>
                      <a:srgbClr val="FF0000"/>
                    </a:solidFill>
                    <a:latin typeface="Arial Rounded MT Bold" panose="020F0704030504030204" pitchFamily="34" charset="0"/>
                  </a:rPr>
                  <a:t>Penyusunan Prota, Promes, dan RPP</a:t>
                </a:r>
              </a:p>
            </p:txBody>
          </p:sp>
          <p:sp>
            <p:nvSpPr>
              <p:cNvPr id="21" name="Rectangle 20"/>
              <p:cNvSpPr/>
              <p:nvPr/>
            </p:nvSpPr>
            <p:spPr>
              <a:xfrm>
                <a:off x="5363956" y="4637709"/>
                <a:ext cx="5877785" cy="452954"/>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46415"/>
                <a:r>
                  <a:rPr lang="en-US" sz="2070" dirty="0">
                    <a:solidFill>
                      <a:srgbClr val="FF0000"/>
                    </a:solidFill>
                    <a:latin typeface="Arial Rounded MT Bold" panose="020F0704030504030204" pitchFamily="34" charset="0"/>
                  </a:rPr>
                  <a:t>Praktik Pembelajaran </a:t>
                </a:r>
                <a:r>
                  <a:rPr lang="en-US" sz="2070" i="1" dirty="0">
                    <a:solidFill>
                      <a:srgbClr val="FF0000"/>
                    </a:solidFill>
                    <a:latin typeface="Arial Rounded MT Bold" panose="020F0704030504030204" pitchFamily="34" charset="0"/>
                  </a:rPr>
                  <a:t>(Peer Teaching)</a:t>
                </a:r>
              </a:p>
            </p:txBody>
          </p:sp>
          <p:sp>
            <p:nvSpPr>
              <p:cNvPr id="22" name="Rectangle 21"/>
              <p:cNvSpPr/>
              <p:nvPr/>
            </p:nvSpPr>
            <p:spPr>
              <a:xfrm>
                <a:off x="5363956" y="5191747"/>
                <a:ext cx="5877785" cy="452954"/>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46415"/>
                <a:r>
                  <a:rPr lang="en-US" sz="2070" dirty="0">
                    <a:solidFill>
                      <a:srgbClr val="FF0000"/>
                    </a:solidFill>
                    <a:latin typeface="Arial Rounded MT Bold" panose="020F0704030504030204" pitchFamily="34" charset="0"/>
                  </a:rPr>
                  <a:t>Pengolahan dan Pelaporan PHB</a:t>
                </a:r>
              </a:p>
            </p:txBody>
          </p:sp>
          <p:sp>
            <p:nvSpPr>
              <p:cNvPr id="23" name="Rectangle 22"/>
              <p:cNvSpPr/>
              <p:nvPr/>
            </p:nvSpPr>
            <p:spPr>
              <a:xfrm>
                <a:off x="5363951" y="5739883"/>
                <a:ext cx="5877785" cy="452954"/>
              </a:xfrm>
              <a:prstGeom prst="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46415"/>
                <a:r>
                  <a:rPr lang="en-US" sz="2070" dirty="0">
                    <a:solidFill>
                      <a:srgbClr val="FF0000"/>
                    </a:solidFill>
                    <a:latin typeface="Arial Rounded MT Bold" panose="020F0704030504030204" pitchFamily="34" charset="0"/>
                  </a:rPr>
                  <a:t>Pedoman PKL Peserta Didik SMK</a:t>
                </a:r>
              </a:p>
            </p:txBody>
          </p:sp>
          <p:grpSp>
            <p:nvGrpSpPr>
              <p:cNvPr id="41" name="Group 40"/>
              <p:cNvGrpSpPr/>
              <p:nvPr/>
            </p:nvGrpSpPr>
            <p:grpSpPr>
              <a:xfrm>
                <a:off x="3621137" y="984166"/>
                <a:ext cx="1742819" cy="4982194"/>
                <a:chOff x="3621137" y="984166"/>
                <a:chExt cx="1742819" cy="4982194"/>
              </a:xfrm>
            </p:grpSpPr>
            <p:cxnSp>
              <p:nvCxnSpPr>
                <p:cNvPr id="5" name="Straight Arrow Connector 4"/>
                <p:cNvCxnSpPr>
                  <a:stCxn id="13" idx="3"/>
                  <a:endCxn id="3" idx="1"/>
                </p:cNvCxnSpPr>
                <p:nvPr/>
              </p:nvCxnSpPr>
              <p:spPr>
                <a:xfrm flipV="1">
                  <a:off x="3621137" y="984166"/>
                  <a:ext cx="1742816" cy="265261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5" idx="1"/>
                </p:cNvCxnSpPr>
                <p:nvPr/>
              </p:nvCxnSpPr>
              <p:spPr>
                <a:xfrm flipV="1">
                  <a:off x="3621144" y="1536583"/>
                  <a:ext cx="1742807" cy="210546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6" idx="1"/>
                </p:cNvCxnSpPr>
                <p:nvPr/>
              </p:nvCxnSpPr>
              <p:spPr>
                <a:xfrm flipV="1">
                  <a:off x="3621139" y="2089793"/>
                  <a:ext cx="1742815" cy="155053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7" idx="1"/>
                </p:cNvCxnSpPr>
                <p:nvPr/>
              </p:nvCxnSpPr>
              <p:spPr>
                <a:xfrm flipV="1">
                  <a:off x="3621143" y="2643831"/>
                  <a:ext cx="1742812" cy="1011218"/>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8" idx="1"/>
                </p:cNvCxnSpPr>
                <p:nvPr/>
              </p:nvCxnSpPr>
              <p:spPr>
                <a:xfrm flipV="1">
                  <a:off x="3621141" y="3182509"/>
                  <a:ext cx="1742815" cy="47452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9" idx="1"/>
                </p:cNvCxnSpPr>
                <p:nvPr/>
              </p:nvCxnSpPr>
              <p:spPr>
                <a:xfrm>
                  <a:off x="3621138" y="3640333"/>
                  <a:ext cx="1742818" cy="10882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0" idx="1"/>
                </p:cNvCxnSpPr>
                <p:nvPr/>
              </p:nvCxnSpPr>
              <p:spPr>
                <a:xfrm>
                  <a:off x="3621144" y="3648550"/>
                  <a:ext cx="1742812" cy="66725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1" idx="1"/>
                </p:cNvCxnSpPr>
                <p:nvPr/>
              </p:nvCxnSpPr>
              <p:spPr>
                <a:xfrm>
                  <a:off x="3621138" y="3633833"/>
                  <a:ext cx="1742818" cy="1230353"/>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2" idx="1"/>
                </p:cNvCxnSpPr>
                <p:nvPr/>
              </p:nvCxnSpPr>
              <p:spPr>
                <a:xfrm>
                  <a:off x="3621137" y="3644442"/>
                  <a:ext cx="1742819" cy="177378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23" idx="1"/>
                </p:cNvCxnSpPr>
                <p:nvPr/>
              </p:nvCxnSpPr>
              <p:spPr>
                <a:xfrm>
                  <a:off x="3621137" y="3606642"/>
                  <a:ext cx="1742814" cy="2359718"/>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710845438"/>
      </p:ext>
    </p:extLst>
  </p:cSld>
  <p:clrMapOvr>
    <a:masterClrMapping/>
  </p:clrMapOvr>
  <mc:AlternateContent xmlns:mc="http://schemas.openxmlformats.org/markup-compatibility/2006" xmlns:p14="http://schemas.microsoft.com/office/powerpoint/2010/main">
    <mc:Choice Requires="p14">
      <p:transition spd="slow" p14:dur="1750">
        <p14:prism dir="r" isContent="1"/>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930" y="1754891"/>
            <a:ext cx="8912196" cy="1338318"/>
          </a:xfrm>
        </p:spPr>
        <p:txBody>
          <a:bodyPr>
            <a:normAutofit/>
          </a:bodyPr>
          <a:lstStyle/>
          <a:p>
            <a:r>
              <a:rPr lang="id-ID" sz="3312" b="1" dirty="0"/>
              <a:t>Contoh PKL pola bulanan(3-3)</a:t>
            </a:r>
            <a:r>
              <a:rPr lang="en-US" sz="3312" b="1" dirty="0"/>
              <a:t/>
            </a:r>
            <a:br>
              <a:rPr lang="en-US" sz="3312" b="1" dirty="0"/>
            </a:br>
            <a:r>
              <a:rPr lang="id-ID" sz="3312" b="1" dirty="0"/>
              <a:t>selama 6 bulan</a:t>
            </a:r>
            <a:endParaRPr lang="id-ID" sz="3312" dirty="0"/>
          </a:p>
        </p:txBody>
      </p:sp>
      <p:sp>
        <p:nvSpPr>
          <p:cNvPr id="3" name="Rectangle 2"/>
          <p:cNvSpPr/>
          <p:nvPr/>
        </p:nvSpPr>
        <p:spPr>
          <a:xfrm>
            <a:off x="1330915" y="6900320"/>
            <a:ext cx="5126485" cy="557474"/>
          </a:xfrm>
          <a:prstGeom prst="rect">
            <a:avLst/>
          </a:prstGeom>
        </p:spPr>
        <p:txBody>
          <a:bodyPr>
            <a:spAutoFit/>
          </a:bodyPr>
          <a:lstStyle/>
          <a:p>
            <a:r>
              <a:rPr lang="id-ID" sz="1450" dirty="0"/>
              <a:t>Keterangan:</a:t>
            </a:r>
          </a:p>
          <a:p>
            <a:r>
              <a:rPr lang="id-ID" sz="1450" dirty="0"/>
              <a:t>BDK: Bulan di Dunia Kerja dan BSK: Bulan di sekolah</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916" y="3093208"/>
            <a:ext cx="9957210" cy="380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1913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739" y="1022898"/>
            <a:ext cx="7782025" cy="66104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53189" y="4089195"/>
            <a:ext cx="3569337" cy="474617"/>
          </a:xfrm>
          <a:prstGeom prst="rect">
            <a:avLst/>
          </a:prstGeom>
          <a:noFill/>
        </p:spPr>
        <p:txBody>
          <a:bodyPr wrap="square" rtlCol="0">
            <a:spAutoFit/>
          </a:bodyPr>
          <a:lstStyle/>
          <a:p>
            <a:pPr lvl="0"/>
            <a:r>
              <a:rPr lang="id-ID" sz="2484" b="1" dirty="0">
                <a:latin typeface="Arial Rounded MT Bold" panose="020F0704030504030204" pitchFamily="34" charset="0"/>
              </a:rPr>
              <a:t>Alur Pelaksanaan PKL</a:t>
            </a:r>
            <a:endParaRPr lang="id-ID" sz="2484" dirty="0">
              <a:latin typeface="Arial Rounded MT Bold" panose="020F0704030504030204" pitchFamily="34" charset="0"/>
            </a:endParaRPr>
          </a:p>
        </p:txBody>
      </p:sp>
    </p:spTree>
    <p:extLst>
      <p:ext uri="{BB962C8B-B14F-4D97-AF65-F5344CB8AC3E}">
        <p14:creationId xmlns:p14="http://schemas.microsoft.com/office/powerpoint/2010/main" val="940543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470" y="1617906"/>
            <a:ext cx="6929552" cy="933840"/>
          </a:xfrm>
        </p:spPr>
        <p:txBody>
          <a:bodyPr>
            <a:normAutofit/>
          </a:bodyPr>
          <a:lstStyle/>
          <a:p>
            <a:pPr lvl="0"/>
            <a:r>
              <a:rPr lang="en-ID" sz="3312" b="1" dirty="0">
                <a:latin typeface="Arial Rounded MT Bold" panose="020F0704030504030204" pitchFamily="34" charset="0"/>
              </a:rPr>
              <a:t>Perencanaan </a:t>
            </a:r>
            <a:r>
              <a:rPr lang="id-ID" sz="3312" b="1" dirty="0">
                <a:latin typeface="Arial Rounded MT Bold" panose="020F0704030504030204" pitchFamily="34" charset="0"/>
              </a:rPr>
              <a:t>Program</a:t>
            </a:r>
            <a:r>
              <a:rPr lang="en-ID" sz="3312" b="1" dirty="0">
                <a:latin typeface="Arial Rounded MT Bold" panose="020F0704030504030204" pitchFamily="34" charset="0"/>
              </a:rPr>
              <a:t> PKL</a:t>
            </a:r>
            <a:endParaRPr lang="id-ID" sz="3312" dirty="0">
              <a:latin typeface="Arial Rounded MT Bold" panose="020F0704030504030204" pitchFamily="34" charset="0"/>
            </a:endParaRPr>
          </a:p>
        </p:txBody>
      </p:sp>
      <p:sp>
        <p:nvSpPr>
          <p:cNvPr id="3" name="Content Placeholder 2"/>
          <p:cNvSpPr>
            <a:spLocks noGrp="1"/>
          </p:cNvSpPr>
          <p:nvPr>
            <p:ph idx="1"/>
          </p:nvPr>
        </p:nvSpPr>
        <p:spPr>
          <a:xfrm>
            <a:off x="2211144" y="2449820"/>
            <a:ext cx="9961379" cy="3610986"/>
          </a:xfrm>
        </p:spPr>
        <p:txBody>
          <a:bodyPr>
            <a:noAutofit/>
          </a:bodyPr>
          <a:lstStyle/>
          <a:p>
            <a:pPr marL="0" indent="0">
              <a:buNone/>
            </a:pPr>
            <a:r>
              <a:rPr lang="en-US" sz="2692" dirty="0">
                <a:latin typeface="Arial Rounded MT Bold" panose="020F0704030504030204" pitchFamily="34" charset="0"/>
              </a:rPr>
              <a:t>Pemilahan</a:t>
            </a:r>
            <a:r>
              <a:rPr lang="id-ID" sz="2692" dirty="0">
                <a:latin typeface="Arial Rounded MT Bold" panose="020F0704030504030204" pitchFamily="34" charset="0"/>
              </a:rPr>
              <a:t> Komptensi dan</a:t>
            </a:r>
            <a:r>
              <a:rPr lang="en-US" sz="2692" dirty="0">
                <a:latin typeface="Arial Rounded MT Bold" panose="020F0704030504030204" pitchFamily="34" charset="0"/>
              </a:rPr>
              <a:t> </a:t>
            </a:r>
            <a:r>
              <a:rPr lang="id-ID" sz="2692" dirty="0">
                <a:latin typeface="Arial Rounded MT Bold" panose="020F0704030504030204" pitchFamily="34" charset="0"/>
              </a:rPr>
              <a:t>Industri</a:t>
            </a:r>
          </a:p>
          <a:p>
            <a:pPr marL="473208" indent="-473208">
              <a:buFont typeface="+mj-lt"/>
              <a:buAutoNum type="arabicPeriod"/>
            </a:pPr>
            <a:r>
              <a:rPr lang="en-ID" sz="2692" dirty="0">
                <a:latin typeface="Arial Rounded MT Bold" panose="020F0704030504030204" pitchFamily="34" charset="0"/>
              </a:rPr>
              <a:t>P</a:t>
            </a:r>
            <a:r>
              <a:rPr lang="id-ID" sz="2692" dirty="0">
                <a:latin typeface="Arial Rounded MT Bold" panose="020F0704030504030204" pitchFamily="34" charset="0"/>
              </a:rPr>
              <a:t>emilahan kompetensi</a:t>
            </a:r>
            <a:r>
              <a:rPr lang="en-ID" sz="2692" dirty="0">
                <a:latin typeface="Arial Rounded MT Bold" panose="020F0704030504030204" pitchFamily="34" charset="0"/>
              </a:rPr>
              <a:t> merupakan proses analisis Kompetensi Dasar (KD) dan topik pembelajaran/ pekerjaan pada mata pelajaran Kompetensi Keahlian, </a:t>
            </a:r>
            <a:r>
              <a:rPr lang="id-ID" sz="2692" dirty="0">
                <a:latin typeface="Arial Rounded MT Bold" panose="020F0704030504030204" pitchFamily="34" charset="0"/>
              </a:rPr>
              <a:t>dipilih/dipetakan untuk dilaksanakan di </a:t>
            </a:r>
            <a:r>
              <a:rPr lang="en-ID" sz="2692" dirty="0">
                <a:latin typeface="Arial Rounded MT Bold" panose="020F0704030504030204" pitchFamily="34" charset="0"/>
              </a:rPr>
              <a:t>DUDI.</a:t>
            </a:r>
            <a:endParaRPr lang="id-ID" sz="2692" dirty="0">
              <a:latin typeface="Arial Rounded MT Bold" panose="020F0704030504030204" pitchFamily="34" charset="0"/>
            </a:endParaRPr>
          </a:p>
          <a:p>
            <a:pPr marL="473208" indent="-473208">
              <a:buFont typeface="+mj-lt"/>
              <a:buAutoNum type="arabicPeriod"/>
            </a:pPr>
            <a:r>
              <a:rPr lang="en-ID" sz="2692" dirty="0">
                <a:latin typeface="Arial Rounded MT Bold" panose="020F0704030504030204" pitchFamily="34" charset="0"/>
              </a:rPr>
              <a:t>Pemetaan industri untuk memperoleh data Institusi Pasangan (DUDI) </a:t>
            </a:r>
            <a:r>
              <a:rPr lang="id-ID" sz="2692" dirty="0">
                <a:latin typeface="Arial Rounded MT Bold" panose="020F0704030504030204" pitchFamily="34" charset="0"/>
              </a:rPr>
              <a:t>sebagai tempat </a:t>
            </a:r>
            <a:r>
              <a:rPr lang="en-US" sz="2692" dirty="0">
                <a:latin typeface="Arial Rounded MT Bold" panose="020F0704030504030204" pitchFamily="34" charset="0"/>
              </a:rPr>
              <a:t>pelaksanaan </a:t>
            </a:r>
            <a:r>
              <a:rPr lang="id-ID" sz="2692" dirty="0">
                <a:latin typeface="Arial Rounded MT Bold" panose="020F0704030504030204" pitchFamily="34" charset="0"/>
              </a:rPr>
              <a:t>pembelajaran</a:t>
            </a:r>
            <a:r>
              <a:rPr lang="en-ID" sz="2692" dirty="0">
                <a:latin typeface="Arial Rounded MT Bold" panose="020F0704030504030204" pitchFamily="34" charset="0"/>
              </a:rPr>
              <a:t> sesuai dengan KD </a:t>
            </a:r>
            <a:r>
              <a:rPr lang="id-ID" sz="2692" dirty="0">
                <a:latin typeface="Arial Rounded MT Bold" panose="020F0704030504030204" pitchFamily="34" charset="0"/>
              </a:rPr>
              <a:t>yang telah dipetakan/ dipilih</a:t>
            </a:r>
            <a:r>
              <a:rPr lang="en-US" sz="2692" dirty="0">
                <a:latin typeface="Arial Rounded MT Bold" panose="020F0704030504030204" pitchFamily="34" charset="0"/>
              </a:rPr>
              <a:t>.</a:t>
            </a:r>
            <a:endParaRPr lang="id-ID" sz="2692" dirty="0">
              <a:latin typeface="Arial Rounded MT Bold" panose="020F0704030504030204" pitchFamily="34" charset="0"/>
            </a:endParaRPr>
          </a:p>
          <a:p>
            <a:endParaRPr lang="id-ID" sz="2692" dirty="0">
              <a:latin typeface="Arial Rounded MT Bold" panose="020F0704030504030204" pitchFamily="34" charset="0"/>
            </a:endParaRPr>
          </a:p>
        </p:txBody>
      </p:sp>
      <p:grpSp>
        <p:nvGrpSpPr>
          <p:cNvPr id="4" name="Group 3"/>
          <p:cNvGrpSpPr/>
          <p:nvPr/>
        </p:nvGrpSpPr>
        <p:grpSpPr>
          <a:xfrm>
            <a:off x="2789688" y="6060805"/>
            <a:ext cx="6922120" cy="1572525"/>
            <a:chOff x="885825" y="4876800"/>
            <a:chExt cx="7666355" cy="1600200"/>
          </a:xfrm>
        </p:grpSpPr>
        <p:pic>
          <p:nvPicPr>
            <p:cNvPr id="5" name="Picture 4"/>
            <p:cNvPicPr/>
            <p:nvPr/>
          </p:nvPicPr>
          <p:blipFill>
            <a:blip r:embed="rId2"/>
            <a:stretch>
              <a:fillRect/>
            </a:stretch>
          </p:blipFill>
          <p:spPr>
            <a:xfrm>
              <a:off x="885825" y="4876800"/>
              <a:ext cx="2514600" cy="1504950"/>
            </a:xfrm>
            <a:prstGeom prst="rect">
              <a:avLst/>
            </a:prstGeom>
          </p:spPr>
        </p:pic>
        <p:pic>
          <p:nvPicPr>
            <p:cNvPr id="6" name="Picture 5"/>
            <p:cNvPicPr/>
            <p:nvPr/>
          </p:nvPicPr>
          <p:blipFill>
            <a:blip r:embed="rId3"/>
            <a:stretch>
              <a:fillRect/>
            </a:stretch>
          </p:blipFill>
          <p:spPr>
            <a:xfrm>
              <a:off x="3571874" y="4924425"/>
              <a:ext cx="2560955" cy="1504950"/>
            </a:xfrm>
            <a:prstGeom prst="rect">
              <a:avLst/>
            </a:prstGeom>
          </p:spPr>
        </p:pic>
        <p:pic>
          <p:nvPicPr>
            <p:cNvPr id="7" name="Picture 6"/>
            <p:cNvPicPr/>
            <p:nvPr/>
          </p:nvPicPr>
          <p:blipFill>
            <a:blip r:embed="rId4"/>
            <a:stretch>
              <a:fillRect/>
            </a:stretch>
          </p:blipFill>
          <p:spPr>
            <a:xfrm>
              <a:off x="6132830" y="4876800"/>
              <a:ext cx="2419350" cy="1600200"/>
            </a:xfrm>
            <a:prstGeom prst="rect">
              <a:avLst/>
            </a:prstGeom>
          </p:spPr>
        </p:pic>
      </p:grpSp>
    </p:spTree>
    <p:extLst>
      <p:ext uri="{BB962C8B-B14F-4D97-AF65-F5344CB8AC3E}">
        <p14:creationId xmlns:p14="http://schemas.microsoft.com/office/powerpoint/2010/main" val="17940753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0968" y="1720630"/>
            <a:ext cx="7241160" cy="627268"/>
          </a:xfrm>
        </p:spPr>
        <p:txBody>
          <a:bodyPr>
            <a:normAutofit/>
          </a:bodyPr>
          <a:lstStyle/>
          <a:p>
            <a:pPr algn="ctr"/>
            <a:r>
              <a:rPr lang="id-ID" sz="2484" b="1" dirty="0">
                <a:latin typeface="Arial Rounded MT Bold" panose="020F0704030504030204" pitchFamily="34" charset="0"/>
              </a:rPr>
              <a:t>Pemilahan</a:t>
            </a:r>
            <a:r>
              <a:rPr lang="en-ID" sz="2484" b="1" dirty="0">
                <a:latin typeface="Arial Rounded MT Bold" panose="020F0704030504030204" pitchFamily="34" charset="0"/>
              </a:rPr>
              <a:t> KD KOMPETENSI Keahlian</a:t>
            </a:r>
            <a:endParaRPr lang="id-ID" sz="2484" dirty="0">
              <a:latin typeface="Arial Rounded MT Bold" panose="020F0704030504030204"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496" t="12485" r="1732" b="12485"/>
          <a:stretch/>
        </p:blipFill>
        <p:spPr bwMode="auto">
          <a:xfrm>
            <a:off x="2044274" y="2347897"/>
            <a:ext cx="9487586" cy="519279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10138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3342" b="6156"/>
          <a:stretch/>
        </p:blipFill>
        <p:spPr bwMode="auto">
          <a:xfrm>
            <a:off x="1619138" y="1774474"/>
            <a:ext cx="10211214" cy="597791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60780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9769" y="2554486"/>
            <a:ext cx="2526996" cy="739841"/>
          </a:xfrm>
        </p:spPr>
        <p:txBody>
          <a:bodyPr>
            <a:normAutofit/>
          </a:bodyPr>
          <a:lstStyle/>
          <a:p>
            <a:pPr algn="l"/>
            <a:r>
              <a:rPr lang="id-ID" sz="2898" cap="none" dirty="0">
                <a:latin typeface="Arial Rounded MT Bold" panose="020F0704030504030204" pitchFamily="34" charset="0"/>
              </a:rPr>
              <a:t>Keterangan</a:t>
            </a:r>
          </a:p>
        </p:txBody>
      </p:sp>
      <p:sp>
        <p:nvSpPr>
          <p:cNvPr id="4" name="Content Placeholder 3"/>
          <p:cNvSpPr>
            <a:spLocks noGrp="1"/>
          </p:cNvSpPr>
          <p:nvPr>
            <p:ph idx="1"/>
          </p:nvPr>
        </p:nvSpPr>
        <p:spPr>
          <a:xfrm>
            <a:off x="1759765" y="3294326"/>
            <a:ext cx="9778304" cy="3922230"/>
          </a:xfrm>
          <a:prstGeom prst="rect">
            <a:avLst/>
          </a:prstGeom>
        </p:spPr>
        <p:txBody>
          <a:bodyPr wrap="square">
            <a:spAutoFit/>
          </a:bodyPr>
          <a:lstStyle/>
          <a:p>
            <a:pPr eaLnBrk="0">
              <a:spcAft>
                <a:spcPts val="622"/>
              </a:spcAft>
            </a:pPr>
            <a:r>
              <a:rPr lang="id-ID" sz="2484" dirty="0">
                <a:latin typeface="Arial Rounded MT Bold" panose="020F0704030504030204" pitchFamily="34" charset="0"/>
              </a:rPr>
              <a:t>Kolom nilai karakter diisi nilai-nilai karakter berbasis masyarakat dari budaya industri yang menonjol (2-4 nilai karakter) </a:t>
            </a:r>
            <a:r>
              <a:rPr lang="en-US" sz="2484" dirty="0">
                <a:latin typeface="Arial Rounded MT Bold" panose="020F0704030504030204" pitchFamily="34" charset="0"/>
              </a:rPr>
              <a:t>seperti: religiositas</a:t>
            </a:r>
            <a:r>
              <a:rPr lang="id-ID" sz="2484" dirty="0">
                <a:latin typeface="Arial Rounded MT Bold" panose="020F0704030504030204" pitchFamily="34" charset="0"/>
              </a:rPr>
              <a:t>, jujur, toleran, disiplin, bekerja keras, kreatit</a:t>
            </a:r>
            <a:r>
              <a:rPr lang="en-US" sz="2484" dirty="0">
                <a:latin typeface="Arial Rounded MT Bold" panose="020F0704030504030204" pitchFamily="34" charset="0"/>
              </a:rPr>
              <a:t>,</a:t>
            </a:r>
            <a:r>
              <a:rPr lang="id-ID" sz="2484" dirty="0">
                <a:latin typeface="Arial Rounded MT Bold" panose="020F0704030504030204" pitchFamily="34" charset="0"/>
              </a:rPr>
              <a:t> mandiri, demokratis, rasa ingin tahu, semangat kebangsaan, cinta tanah air, menghargai prestasi, komunikatif, cinta damai, gemar membaca, peduli lingkungan, peduli sosial, dan bertanggung</a:t>
            </a:r>
            <a:r>
              <a:rPr lang="en-US" sz="2484" dirty="0">
                <a:latin typeface="Arial Rounded MT Bold" panose="020F0704030504030204" pitchFamily="34" charset="0"/>
              </a:rPr>
              <a:t>-j</a:t>
            </a:r>
            <a:r>
              <a:rPr lang="id-ID" sz="2484" dirty="0">
                <a:latin typeface="Arial Rounded MT Bold" panose="020F0704030504030204" pitchFamily="34" charset="0"/>
              </a:rPr>
              <a:t>awab</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eaLnBrk="0">
              <a:spcAft>
                <a:spcPts val="622"/>
              </a:spcAft>
            </a:pPr>
            <a:r>
              <a:rPr lang="en-ID" sz="2484" dirty="0">
                <a:latin typeface="Arial Rounded MT Bold" panose="020F0704030504030204" pitchFamily="34" charset="0"/>
              </a:rPr>
              <a:t>Kolom DU-DI diisi dengan ada atau tidak ada sesuai hasil analisis bersama antara pihak sekolah dengan Institusi Pasangan (DUDI).</a:t>
            </a:r>
            <a:endParaRPr lang="id-ID" sz="2484" dirty="0">
              <a:latin typeface="Arial Rounded MT Bold" panose="020F0704030504030204" pitchFamily="34" charset="0"/>
            </a:endParaRPr>
          </a:p>
        </p:txBody>
      </p:sp>
    </p:spTree>
    <p:extLst>
      <p:ext uri="{BB962C8B-B14F-4D97-AF65-F5344CB8AC3E}">
        <p14:creationId xmlns:p14="http://schemas.microsoft.com/office/powerpoint/2010/main" val="4135464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8116" y="2203750"/>
            <a:ext cx="7241160" cy="819010"/>
          </a:xfrm>
        </p:spPr>
        <p:txBody>
          <a:bodyPr>
            <a:normAutofit fontScale="90000"/>
          </a:bodyPr>
          <a:lstStyle/>
          <a:p>
            <a:pPr lvl="0"/>
            <a:r>
              <a:rPr lang="id-ID" b="1" dirty="0" smtClean="0"/>
              <a:t>Penyusunan </a:t>
            </a:r>
            <a:r>
              <a:rPr lang="en-ID" b="1" dirty="0" smtClean="0"/>
              <a:t>Program PKL</a:t>
            </a:r>
            <a:r>
              <a:rPr lang="id-ID" dirty="0" smtClean="0"/>
              <a:t/>
            </a:r>
            <a:br>
              <a:rPr lang="id-ID" dirty="0" smtClean="0"/>
            </a:br>
            <a:endParaRPr lang="id-ID" dirty="0"/>
          </a:p>
        </p:txBody>
      </p:sp>
      <p:sp>
        <p:nvSpPr>
          <p:cNvPr id="3" name="Content Placeholder 2"/>
          <p:cNvSpPr>
            <a:spLocks noGrp="1"/>
          </p:cNvSpPr>
          <p:nvPr>
            <p:ph idx="1"/>
          </p:nvPr>
        </p:nvSpPr>
        <p:spPr>
          <a:xfrm>
            <a:off x="4318078" y="3049134"/>
            <a:ext cx="6541197" cy="4633553"/>
          </a:xfrm>
        </p:spPr>
        <p:txBody>
          <a:bodyPr>
            <a:normAutofit/>
          </a:bodyPr>
          <a:lstStyle/>
          <a:p>
            <a:r>
              <a:rPr lang="en-ID" sz="3312" dirty="0"/>
              <a:t>Dirancang bersama antara sekolah dan DUDI. </a:t>
            </a:r>
          </a:p>
          <a:p>
            <a:r>
              <a:rPr lang="en-ID" sz="3312" dirty="0"/>
              <a:t>Menetapkan kompetensi yang akan dipelajari di DUDI</a:t>
            </a:r>
          </a:p>
          <a:p>
            <a:r>
              <a:rPr lang="en-ID" sz="3312" dirty="0"/>
              <a:t>Menyusun jadwal pelaksanaan</a:t>
            </a:r>
          </a:p>
          <a:p>
            <a:r>
              <a:rPr lang="en-ID" sz="3312" dirty="0"/>
              <a:t>Menetapkan pembimbing industry. </a:t>
            </a:r>
            <a:endParaRPr lang="id-ID" sz="3312" dirty="0"/>
          </a:p>
        </p:txBody>
      </p:sp>
      <p:grpSp>
        <p:nvGrpSpPr>
          <p:cNvPr id="4" name="Group 3"/>
          <p:cNvGrpSpPr/>
          <p:nvPr/>
        </p:nvGrpSpPr>
        <p:grpSpPr>
          <a:xfrm>
            <a:off x="1380208" y="2945327"/>
            <a:ext cx="2349640" cy="4347654"/>
            <a:chOff x="190500" y="1838325"/>
            <a:chExt cx="2270125" cy="4200525"/>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838325"/>
              <a:ext cx="22479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2" descr="Description: Puluhan siswa yang mengikuti praktek kerja industri di Pusat Pelatihan Pertanian dan Pedesaan Swadaya (P4S) Karya Baru Mandiri, mendapat materi terkait teknik budidaya perkebunan dan hortikultura. BORNEONEWS/KOKO SULISTY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3228975"/>
              <a:ext cx="2251075" cy="14287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7" descr="Description: Image result for praktek kerja industri"/>
            <p:cNvPicPr>
              <a:picLocks noChangeAspect="1" noChangeArrowheads="1"/>
            </p:cNvPicPr>
            <p:nvPr/>
          </p:nvPicPr>
          <p:blipFill>
            <a:blip r:embed="rId4">
              <a:extLst>
                <a:ext uri="{28A0092B-C50C-407E-A947-70E740481C1C}">
                  <a14:useLocalDpi xmlns:a14="http://schemas.microsoft.com/office/drawing/2010/main" val="0"/>
                </a:ext>
              </a:extLst>
            </a:blip>
            <a:srcRect l="9134" t="12599" r="1968" b="11969"/>
            <a:stretch>
              <a:fillRect/>
            </a:stretch>
          </p:blipFill>
          <p:spPr bwMode="auto">
            <a:xfrm>
              <a:off x="190500" y="4657725"/>
              <a:ext cx="2266950" cy="138112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069139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667" b="5912"/>
          <a:stretch/>
        </p:blipFill>
        <p:spPr bwMode="auto">
          <a:xfrm>
            <a:off x="3904015" y="1343012"/>
            <a:ext cx="7954171" cy="61100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1309957" y="2473010"/>
            <a:ext cx="2067828" cy="4723350"/>
            <a:chOff x="-73945" y="895351"/>
            <a:chExt cx="2681396" cy="5627999"/>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45" y="2894325"/>
              <a:ext cx="2681396"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48" y="895351"/>
              <a:ext cx="2547903" cy="1998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48" y="4665975"/>
              <a:ext cx="2547903"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64206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8913" y="2103412"/>
            <a:ext cx="4605082" cy="597769"/>
          </a:xfrm>
        </p:spPr>
        <p:txBody>
          <a:bodyPr>
            <a:normAutofit fontScale="90000"/>
          </a:bodyPr>
          <a:lstStyle/>
          <a:p>
            <a:pPr lvl="0"/>
            <a:r>
              <a:rPr lang="id-ID" b="1" dirty="0" smtClean="0">
                <a:latin typeface="Arial Rounded MT Bold" panose="020F0704030504030204" pitchFamily="34" charset="0"/>
              </a:rPr>
              <a:t>Pengaturan </a:t>
            </a:r>
            <a:r>
              <a:rPr lang="en-ID" b="1" dirty="0" smtClean="0">
                <a:latin typeface="Arial Rounded MT Bold" panose="020F0704030504030204" pitchFamily="34" charset="0"/>
              </a:rPr>
              <a:t>PKL</a:t>
            </a:r>
            <a:endParaRPr lang="id-ID" b="1" dirty="0">
              <a:latin typeface="Arial Rounded MT Bold" panose="020F0704030504030204" pitchFamily="34" charset="0"/>
            </a:endParaRPr>
          </a:p>
        </p:txBody>
      </p:sp>
      <p:sp>
        <p:nvSpPr>
          <p:cNvPr id="3" name="Content Placeholder 2"/>
          <p:cNvSpPr>
            <a:spLocks noGrp="1"/>
          </p:cNvSpPr>
          <p:nvPr>
            <p:ph idx="1"/>
          </p:nvPr>
        </p:nvSpPr>
        <p:spPr>
          <a:xfrm>
            <a:off x="1718274" y="2903103"/>
            <a:ext cx="9862736" cy="4549936"/>
          </a:xfrm>
        </p:spPr>
        <p:txBody>
          <a:bodyPr>
            <a:noAutofit/>
          </a:bodyPr>
          <a:lstStyle/>
          <a:p>
            <a:pPr marL="0" indent="0">
              <a:buNone/>
            </a:pPr>
            <a:r>
              <a:rPr lang="en-US" sz="2484" dirty="0">
                <a:latin typeface="Arial Rounded MT Bold" panose="020F0704030504030204" pitchFamily="34" charset="0"/>
              </a:rPr>
              <a:t>Praktik Kerja Lapangan (PKL) </a:t>
            </a:r>
            <a:r>
              <a:rPr lang="en-ID" sz="2484" dirty="0">
                <a:latin typeface="Arial Rounded MT Bold" panose="020F0704030504030204" pitchFamily="34" charset="0"/>
              </a:rPr>
              <a:t>dapat dilaksanakan pada kelas XI </a:t>
            </a:r>
            <a:r>
              <a:rPr lang="id-ID" sz="2484" dirty="0">
                <a:latin typeface="Arial Rounded MT Bold" panose="020F0704030504030204" pitchFamily="34" charset="0"/>
              </a:rPr>
              <a:t>dan </a:t>
            </a:r>
            <a:r>
              <a:rPr lang="en-ID" sz="2484" dirty="0">
                <a:latin typeface="Arial Rounded MT Bold" panose="020F0704030504030204" pitchFamily="34" charset="0"/>
              </a:rPr>
              <a:t>atau kelas XII</a:t>
            </a:r>
            <a:r>
              <a:rPr lang="id-ID" sz="2484" dirty="0">
                <a:latin typeface="Arial Rounded MT Bold" panose="020F0704030504030204" pitchFamily="34" charset="0"/>
              </a:rPr>
              <a:t> untuk program 3 tahun dan kelas </a:t>
            </a:r>
            <a:r>
              <a:rPr lang="en-ID" sz="2484" dirty="0">
                <a:latin typeface="Arial Rounded MT Bold" panose="020F0704030504030204" pitchFamily="34" charset="0"/>
              </a:rPr>
              <a:t>XII</a:t>
            </a:r>
            <a:r>
              <a:rPr lang="id-ID" sz="2484" dirty="0">
                <a:latin typeface="Arial Rounded MT Bold" panose="020F0704030504030204" pitchFamily="34" charset="0"/>
              </a:rPr>
              <a:t> dan atau kelas XIII untuk program 4 tahun</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eaLnBrk="0"/>
            <a:r>
              <a:rPr lang="en-ID" sz="2484" dirty="0">
                <a:latin typeface="Arial Rounded MT Bold" panose="020F0704030504030204" pitchFamily="34" charset="0"/>
              </a:rPr>
              <a:t>Jika program PKL dilaksanakan pada semester 4 kelas XI, sekolah harus </a:t>
            </a:r>
            <a:r>
              <a:rPr lang="en-ID" sz="2484" dirty="0" err="1">
                <a:latin typeface="Arial Rounded MT Bold" panose="020F0704030504030204" pitchFamily="34" charset="0"/>
              </a:rPr>
              <a:t>menata</a:t>
            </a:r>
            <a:r>
              <a:rPr lang="en-ID" sz="2484" dirty="0">
                <a:latin typeface="Arial Rounded MT Bold" panose="020F0704030504030204" pitchFamily="34" charset="0"/>
              </a:rPr>
              <a:t> ulang </a:t>
            </a:r>
            <a:r>
              <a:rPr lang="en-ID" sz="2484" dirty="0" err="1">
                <a:latin typeface="Arial Rounded MT Bold" panose="020F0704030504030204" pitchFamily="34" charset="0"/>
              </a:rPr>
              <a:t>topik-topik</a:t>
            </a:r>
            <a:r>
              <a:rPr lang="en-ID" sz="2484" dirty="0">
                <a:latin typeface="Arial Rounded MT Bold" panose="020F0704030504030204" pitchFamily="34" charset="0"/>
              </a:rPr>
              <a:t> pembelajaran pada semester 4 dan semester 5, agar pelaksanaan PKL tidak mengurangi waktu untuk pembelajaran materi pada semester 4 </a:t>
            </a:r>
            <a:r>
              <a:rPr lang="id-ID" sz="2484" dirty="0">
                <a:latin typeface="Arial Rounded MT Bold" panose="020F0704030504030204" pitchFamily="34" charset="0"/>
              </a:rPr>
              <a:t>dan </a:t>
            </a:r>
            <a:r>
              <a:rPr lang="en-ID" sz="2484" dirty="0">
                <a:latin typeface="Arial Rounded MT Bold" panose="020F0704030504030204" pitchFamily="34" charset="0"/>
              </a:rPr>
              <a:t>sebagian materi pada semester 4 dapat </a:t>
            </a:r>
            <a:r>
              <a:rPr lang="id-ID" sz="2484" dirty="0">
                <a:latin typeface="Arial Rounded MT Bold" panose="020F0704030504030204" pitchFamily="34" charset="0"/>
              </a:rPr>
              <a:t>dipindah </a:t>
            </a:r>
            <a:r>
              <a:rPr lang="en-ID" sz="2484" dirty="0" err="1">
                <a:latin typeface="Arial Rounded MT Bold" panose="020F0704030504030204" pitchFamily="34" charset="0"/>
              </a:rPr>
              <a:t>ke</a:t>
            </a:r>
            <a:r>
              <a:rPr lang="en-ID" sz="2484" dirty="0">
                <a:latin typeface="Arial Rounded MT Bold" panose="020F0704030504030204" pitchFamily="34" charset="0"/>
              </a:rPr>
              <a:t> semester 5.</a:t>
            </a:r>
            <a:endParaRPr lang="id-ID" sz="2484" dirty="0">
              <a:latin typeface="Arial Rounded MT Bold" panose="020F0704030504030204" pitchFamily="34" charset="0"/>
            </a:endParaRPr>
          </a:p>
          <a:p>
            <a:pPr eaLnBrk="0"/>
            <a:r>
              <a:rPr lang="en-ID" sz="2484" dirty="0">
                <a:latin typeface="Arial Rounded MT Bold" panose="020F0704030504030204" pitchFamily="34" charset="0"/>
              </a:rPr>
              <a:t>Jika program PKL dilaksanakan pada semester 5 kelas XII, sekolah harus melakukan pengaturan yang sama untuk materi pembelajaran pada kedua semester tersebut.</a:t>
            </a:r>
            <a:endParaRPr lang="id-ID" sz="2484" dirty="0">
              <a:latin typeface="Arial Rounded MT Bold" panose="020F0704030504030204" pitchFamily="34" charset="0"/>
            </a:endParaRPr>
          </a:p>
        </p:txBody>
      </p:sp>
    </p:spTree>
    <p:extLst>
      <p:ext uri="{BB962C8B-B14F-4D97-AF65-F5344CB8AC3E}">
        <p14:creationId xmlns:p14="http://schemas.microsoft.com/office/powerpoint/2010/main" val="40659229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1923" y="2454287"/>
            <a:ext cx="10382872" cy="4901328"/>
          </a:xfrm>
        </p:spPr>
        <p:txBody>
          <a:bodyPr>
            <a:noAutofit/>
          </a:bodyPr>
          <a:lstStyle/>
          <a:p>
            <a:r>
              <a:rPr lang="en-ID" sz="2484" dirty="0">
                <a:latin typeface="Arial Rounded MT Bold" panose="020F0704030504030204" pitchFamily="34" charset="0"/>
              </a:rPr>
              <a:t>Untuk memenuhi pemerataan jumlah jam di Institusi Pasangan/Industri yang memiliki jam kerja kurang dari </a:t>
            </a:r>
            <a:r>
              <a:rPr lang="id-ID" sz="2484" dirty="0">
                <a:latin typeface="Arial Rounded MT Bold" panose="020F0704030504030204" pitchFamily="34" charset="0"/>
              </a:rPr>
              <a:t>5</a:t>
            </a:r>
            <a:r>
              <a:rPr lang="en-ID" sz="2484" dirty="0">
                <a:latin typeface="Arial Rounded MT Bold" panose="020F0704030504030204" pitchFamily="34" charset="0"/>
              </a:rPr>
              <a:t> hari per minggu, maka sekolah perlu mengatur r</a:t>
            </a:r>
            <a:r>
              <a:rPr lang="id-ID" sz="2484" dirty="0">
                <a:latin typeface="Arial Rounded MT Bold" panose="020F0704030504030204" pitchFamily="34" charset="0"/>
              </a:rPr>
              <a:t>otasi</a:t>
            </a:r>
            <a:r>
              <a:rPr lang="en-US" sz="2484" dirty="0">
                <a:latin typeface="Arial Rounded MT Bold" panose="020F0704030504030204" pitchFamily="34" charset="0"/>
              </a:rPr>
              <a:t> </a:t>
            </a:r>
            <a:r>
              <a:rPr lang="en-ID" sz="2484" dirty="0">
                <a:latin typeface="Arial Rounded MT Bold" panose="020F0704030504030204" pitchFamily="34" charset="0"/>
              </a:rPr>
              <a:t>perputaran kelompok peserta PKL.</a:t>
            </a:r>
            <a:endParaRPr lang="id-ID" sz="2484" dirty="0">
              <a:latin typeface="Arial Rounded MT Bold" panose="020F0704030504030204" pitchFamily="34" charset="0"/>
            </a:endParaRPr>
          </a:p>
          <a:p>
            <a:pPr lvl="0"/>
            <a:r>
              <a:rPr lang="en-US" sz="2484" dirty="0">
                <a:latin typeface="Arial Rounded MT Bold" panose="020F0704030504030204" pitchFamily="34" charset="0"/>
              </a:rPr>
              <a:t>Pelaksanaan</a:t>
            </a:r>
            <a:r>
              <a:rPr lang="en-ID" sz="2484" dirty="0">
                <a:latin typeface="Arial Rounded MT Bold" panose="020F0704030504030204" pitchFamily="34" charset="0"/>
              </a:rPr>
              <a:t> pembelajaran mata pelajaran </a:t>
            </a:r>
            <a:r>
              <a:rPr lang="id-ID" sz="2484" dirty="0">
                <a:latin typeface="Arial Rounded MT Bold" panose="020F0704030504030204" pitchFamily="34" charset="0"/>
              </a:rPr>
              <a:t>muatan Nasional </a:t>
            </a:r>
            <a:r>
              <a:rPr lang="en-ID" sz="2484" dirty="0">
                <a:latin typeface="Arial Rounded MT Bold" panose="020F0704030504030204" pitchFamily="34" charset="0"/>
              </a:rPr>
              <a:t>dan </a:t>
            </a:r>
            <a:r>
              <a:rPr lang="id-ID" sz="2484" dirty="0">
                <a:latin typeface="Arial Rounded MT Bold" panose="020F0704030504030204" pitchFamily="34" charset="0"/>
              </a:rPr>
              <a:t>Kewilayahan</a:t>
            </a:r>
            <a:r>
              <a:rPr lang="en-ID" sz="2484" dirty="0">
                <a:latin typeface="Arial Rounded MT Bold" panose="020F0704030504030204" pitchFamily="34" charset="0"/>
              </a:rPr>
              <a:t> dapat dilakukan di satuan pendidikan dan/atau industri (terintegrasi dengan PKL) dengan portofolio sebagai instrumen utama penilaian. </a:t>
            </a:r>
            <a:endParaRPr lang="id-ID" sz="2484" dirty="0">
              <a:latin typeface="Arial Rounded MT Bold" panose="020F0704030504030204" pitchFamily="34" charset="0"/>
            </a:endParaRPr>
          </a:p>
          <a:p>
            <a:r>
              <a:rPr lang="en-ID" sz="2484" dirty="0">
                <a:latin typeface="Arial Rounded MT Bold" panose="020F0704030504030204" pitchFamily="34" charset="0"/>
              </a:rPr>
              <a:t>Jika pembelajaran mata pelajaran </a:t>
            </a:r>
            <a:r>
              <a:rPr lang="id-ID" sz="2484" dirty="0">
                <a:latin typeface="Arial Rounded MT Bold" panose="020F0704030504030204" pitchFamily="34" charset="0"/>
              </a:rPr>
              <a:t>muatan Nasional </a:t>
            </a:r>
            <a:r>
              <a:rPr lang="en-ID" sz="2484" dirty="0">
                <a:latin typeface="Arial Rounded MT Bold" panose="020F0704030504030204" pitchFamily="34" charset="0"/>
              </a:rPr>
              <a:t>dan </a:t>
            </a:r>
            <a:r>
              <a:rPr lang="id-ID" sz="2484" dirty="0">
                <a:latin typeface="Arial Rounded MT Bold" panose="020F0704030504030204" pitchFamily="34" charset="0"/>
              </a:rPr>
              <a:t>Kewilayahan </a:t>
            </a:r>
            <a:r>
              <a:rPr lang="en-ID" sz="2484" dirty="0">
                <a:latin typeface="Arial Rounded MT Bold" panose="020F0704030504030204" pitchFamily="34" charset="0"/>
              </a:rPr>
              <a:t>tidak terintegrasi dalam kegiatan PKL, maka pembelajaran mata pelajaran tersebut dilakukan di satuan pendidikan (</a:t>
            </a:r>
            <a:r>
              <a:rPr lang="id-ID" sz="2484" dirty="0">
                <a:latin typeface="Arial Rounded MT Bold" panose="020F0704030504030204" pitchFamily="34" charset="0"/>
              </a:rPr>
              <a:t>sebelum atau setelah</a:t>
            </a:r>
            <a:r>
              <a:rPr lang="en-ID" sz="2484" dirty="0">
                <a:latin typeface="Arial Rounded MT Bold" panose="020F0704030504030204" pitchFamily="34" charset="0"/>
              </a:rPr>
              <a:t> kegiatan PKL) dengan jumlah jam setara dengan jumlah jam satu semester.</a:t>
            </a:r>
            <a:endParaRPr lang="id-ID" sz="2484" dirty="0">
              <a:latin typeface="Arial Rounded MT Bold" panose="020F0704030504030204" pitchFamily="34" charset="0"/>
            </a:endParaRPr>
          </a:p>
        </p:txBody>
      </p:sp>
    </p:spTree>
    <p:extLst>
      <p:ext uri="{BB962C8B-B14F-4D97-AF65-F5344CB8AC3E}">
        <p14:creationId xmlns:p14="http://schemas.microsoft.com/office/powerpoint/2010/main" val="493957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320973" y="7579147"/>
            <a:ext cx="4224888" cy="558913"/>
            <a:chOff x="310109" y="6334391"/>
            <a:chExt cx="4081916" cy="540000"/>
          </a:xfrm>
        </p:grpSpPr>
        <p:pic>
          <p:nvPicPr>
            <p:cNvPr id="9" name="Picture 8" descr="tutwuri3d"/>
            <p:cNvPicPr>
              <a:picLocks noChangeAspect="1" noChangeArrowheads="1" noCrop="1"/>
            </p:cNvPicPr>
            <p:nvPr/>
          </p:nvPicPr>
          <p:blipFill>
            <a:blip r:embed="rId2"/>
            <a:srcRect/>
            <a:stretch>
              <a:fillRect/>
            </a:stretch>
          </p:blipFill>
          <p:spPr bwMode="auto">
            <a:xfrm>
              <a:off x="310109" y="6334391"/>
              <a:ext cx="540000" cy="540000"/>
            </a:xfrm>
            <a:prstGeom prst="rect">
              <a:avLst/>
            </a:prstGeom>
            <a:noFill/>
            <a:ln w="9525">
              <a:noFill/>
              <a:miter lim="800000"/>
              <a:headEnd/>
              <a:tailEnd/>
            </a:ln>
          </p:spPr>
        </p:pic>
        <p:sp>
          <p:nvSpPr>
            <p:cNvPr id="10" name="TextBox 9"/>
            <p:cNvSpPr txBox="1"/>
            <p:nvPr/>
          </p:nvSpPr>
          <p:spPr>
            <a:xfrm>
              <a:off x="776932" y="6446619"/>
              <a:ext cx="3615093" cy="347147"/>
            </a:xfrm>
            <a:prstGeom prst="rect">
              <a:avLst/>
            </a:prstGeom>
            <a:noFill/>
          </p:spPr>
          <p:txBody>
            <a:bodyPr wrap="none" rtlCol="0">
              <a:spAutoFit/>
            </a:bodyPr>
            <a:lstStyle/>
            <a:p>
              <a:r>
                <a:rPr lang="en-US" sz="1656" b="1" i="1" dirty="0">
                  <a:solidFill>
                    <a:srgbClr val="002060"/>
                  </a:solidFill>
                </a:rPr>
                <a:t>Subdit Kurikulum, Direktorat PSMK</a:t>
              </a:r>
            </a:p>
          </p:txBody>
        </p:sp>
      </p:grpSp>
      <p:sp>
        <p:nvSpPr>
          <p:cNvPr id="49" name="Title 1"/>
          <p:cNvSpPr txBox="1">
            <a:spLocks/>
          </p:cNvSpPr>
          <p:nvPr/>
        </p:nvSpPr>
        <p:spPr>
          <a:xfrm>
            <a:off x="3587655" y="1424770"/>
            <a:ext cx="6102828" cy="824309"/>
          </a:xfrm>
          <a:prstGeom prst="rect">
            <a:avLst/>
          </a:prstGeom>
        </p:spPr>
        <p:txBody>
          <a:bodyPr vert="horz" lIns="94643" tIns="47322" rIns="94643" bIns="47322"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id-ID" sz="3726" b="1" dirty="0">
                <a:solidFill>
                  <a:schemeClr val="bg1"/>
                </a:solidFill>
                <a:latin typeface="Arial Rounded MT Bold" panose="020F0704030504030204" pitchFamily="34" charset="0"/>
              </a:rPr>
              <a:t>Rasional pkl</a:t>
            </a:r>
            <a:endParaRPr lang="en-US" sz="3726" dirty="0">
              <a:solidFill>
                <a:schemeClr val="bg1"/>
              </a:solidFill>
              <a:latin typeface="Arial Rounded MT Bold" panose="020F0704030504030204" pitchFamily="34" charset="0"/>
            </a:endParaRPr>
          </a:p>
        </p:txBody>
      </p:sp>
      <p:sp>
        <p:nvSpPr>
          <p:cNvPr id="50" name="Content Placeholder 2"/>
          <p:cNvSpPr txBox="1">
            <a:spLocks/>
          </p:cNvSpPr>
          <p:nvPr/>
        </p:nvSpPr>
        <p:spPr>
          <a:xfrm>
            <a:off x="6571876" y="2424808"/>
            <a:ext cx="5701643" cy="3559603"/>
          </a:xfrm>
          <a:prstGeom prst="rect">
            <a:avLst/>
          </a:prstGeom>
          <a:ln w="28575">
            <a:solidFill>
              <a:sysClr val="windowText" lastClr="000000"/>
            </a:solidFill>
          </a:ln>
        </p:spPr>
        <p:txBody>
          <a:bodyPr vert="horz" lIns="94643" tIns="47322" rIns="94643" bIns="4732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defTabSz="946415">
              <a:lnSpc>
                <a:spcPct val="100000"/>
              </a:lnSpc>
              <a:spcBef>
                <a:spcPts val="0"/>
              </a:spcBef>
              <a:buNone/>
              <a:defRPr/>
            </a:pPr>
            <a:r>
              <a:rPr lang="id-ID" sz="1656" b="1" dirty="0">
                <a:solidFill>
                  <a:schemeClr val="bg1"/>
                </a:solidFill>
                <a:latin typeface="Century Gothic"/>
              </a:rPr>
              <a:t>Profil Lulusan SMK </a:t>
            </a:r>
          </a:p>
          <a:p>
            <a:pPr marL="374623" indent="-374623" defTabSz="946415">
              <a:lnSpc>
                <a:spcPct val="100000"/>
              </a:lnSpc>
              <a:spcBef>
                <a:spcPts val="0"/>
              </a:spcBef>
              <a:buFont typeface="Arial" panose="020B0604020202020204" pitchFamily="34" charset="0"/>
              <a:buAutoNum type="arabicParenBoth"/>
              <a:defRPr/>
            </a:pPr>
            <a:r>
              <a:rPr lang="id-ID" sz="1656" dirty="0">
                <a:solidFill>
                  <a:schemeClr val="bg1"/>
                </a:solidFill>
                <a:latin typeface="Century Gothic"/>
              </a:rPr>
              <a:t>beriman, bertakwa, dan berbudi pekerti luhur; </a:t>
            </a:r>
          </a:p>
          <a:p>
            <a:pPr marL="374623" indent="-374623" defTabSz="946415">
              <a:lnSpc>
                <a:spcPct val="100000"/>
              </a:lnSpc>
              <a:spcBef>
                <a:spcPts val="0"/>
              </a:spcBef>
              <a:buFont typeface="Arial" panose="020B0604020202020204" pitchFamily="34" charset="0"/>
              <a:buAutoNum type="arabicParenBoth"/>
              <a:defRPr/>
            </a:pPr>
            <a:r>
              <a:rPr lang="id-ID" sz="1656" dirty="0">
                <a:solidFill>
                  <a:schemeClr val="bg1"/>
                </a:solidFill>
                <a:latin typeface="Century Gothic"/>
              </a:rPr>
              <a:t>memiliki sikap mental yang kuat untuk mengembangkan diri secara berkelanjutan; </a:t>
            </a:r>
          </a:p>
          <a:p>
            <a:pPr marL="374623" indent="-374623" defTabSz="946415">
              <a:lnSpc>
                <a:spcPct val="100000"/>
              </a:lnSpc>
              <a:spcBef>
                <a:spcPts val="0"/>
              </a:spcBef>
              <a:buFont typeface="Arial" panose="020B0604020202020204" pitchFamily="34" charset="0"/>
              <a:buAutoNum type="arabicParenBoth"/>
              <a:defRPr/>
            </a:pPr>
            <a:r>
              <a:rPr lang="id-ID" sz="1656" dirty="0">
                <a:solidFill>
                  <a:schemeClr val="bg1"/>
                </a:solidFill>
                <a:latin typeface="Century Gothic"/>
              </a:rPr>
              <a:t>menguasai ilmu pengetahuan, teknologi, dan seni serta memiliki keterampilan sesuai dengan kebutuhan pembangunan; </a:t>
            </a:r>
          </a:p>
          <a:p>
            <a:pPr marL="374623" indent="-374623" defTabSz="946415">
              <a:lnSpc>
                <a:spcPct val="100000"/>
              </a:lnSpc>
              <a:spcBef>
                <a:spcPts val="0"/>
              </a:spcBef>
              <a:buFont typeface="Arial" panose="020B0604020202020204" pitchFamily="34" charset="0"/>
              <a:buAutoNum type="arabicParenBoth"/>
              <a:defRPr/>
            </a:pPr>
            <a:r>
              <a:rPr lang="id-ID" sz="1656" dirty="0">
                <a:solidFill>
                  <a:schemeClr val="bg1"/>
                </a:solidFill>
                <a:latin typeface="Century Gothic"/>
              </a:rPr>
              <a:t>memiliki kemampuan produktif sesuai dengan bidang keahliannya baik untuk bekerja pada pihak lain atau berwirausaha, dan </a:t>
            </a:r>
          </a:p>
          <a:p>
            <a:pPr marL="374623" indent="-374623" defTabSz="946415">
              <a:lnSpc>
                <a:spcPct val="100000"/>
              </a:lnSpc>
              <a:spcBef>
                <a:spcPts val="0"/>
              </a:spcBef>
              <a:buFont typeface="Arial" panose="020B0604020202020204" pitchFamily="34" charset="0"/>
              <a:buAutoNum type="arabicParenBoth"/>
              <a:defRPr/>
            </a:pPr>
            <a:r>
              <a:rPr lang="id-ID" sz="1656" dirty="0">
                <a:solidFill>
                  <a:schemeClr val="bg1"/>
                </a:solidFill>
                <a:latin typeface="Century Gothic"/>
              </a:rPr>
              <a:t>berkontribusi dalam pembangunan industri Indonesia yang kompetitif menghadapi pasar global</a:t>
            </a:r>
            <a:r>
              <a:rPr lang="en-US" sz="1656" dirty="0">
                <a:solidFill>
                  <a:schemeClr val="bg1"/>
                </a:solidFill>
                <a:latin typeface="Century Gothic"/>
              </a:rPr>
              <a:t>.</a:t>
            </a:r>
          </a:p>
        </p:txBody>
      </p:sp>
      <p:sp>
        <p:nvSpPr>
          <p:cNvPr id="51" name="Rectangle 50"/>
          <p:cNvSpPr/>
          <p:nvPr/>
        </p:nvSpPr>
        <p:spPr>
          <a:xfrm>
            <a:off x="1181842" y="4878736"/>
            <a:ext cx="4820700" cy="2470938"/>
          </a:xfrm>
          <a:prstGeom prst="rect">
            <a:avLst/>
          </a:prstGeom>
          <a:ln w="28575">
            <a:solidFill>
              <a:sysClr val="windowText" lastClr="000000"/>
            </a:solidFill>
          </a:ln>
        </p:spPr>
        <p:txBody>
          <a:bodyPr wrap="square">
            <a:spAutoFit/>
          </a:bodyPr>
          <a:lstStyle/>
          <a:p>
            <a:pPr marL="295756" indent="-295756" defTabSz="946415">
              <a:buFont typeface="Arial" pitchFamily="34" charset="0"/>
              <a:buChar char="•"/>
              <a:defRPr/>
            </a:pPr>
            <a:r>
              <a:rPr lang="id-ID" sz="1864" b="1" kern="0" dirty="0">
                <a:solidFill>
                  <a:schemeClr val="bg1"/>
                </a:solidFill>
              </a:rPr>
              <a:t>Proses Pembelajaran di dunia kerja (DUDI)/</a:t>
            </a:r>
            <a:r>
              <a:rPr lang="id-ID" sz="1864" kern="0" dirty="0">
                <a:solidFill>
                  <a:schemeClr val="bg1"/>
                </a:solidFill>
              </a:rPr>
              <a:t>Praktik Kerja Lapangan (PKL) untuk penerapan, pemantapan, dan peningkatan kompetensi. </a:t>
            </a:r>
          </a:p>
          <a:p>
            <a:pPr marL="295756" indent="-295756" defTabSz="946415">
              <a:buFont typeface="Arial" pitchFamily="34" charset="0"/>
              <a:buChar char="•"/>
              <a:defRPr/>
            </a:pPr>
            <a:r>
              <a:rPr lang="id-ID" sz="1864" kern="0" dirty="0">
                <a:solidFill>
                  <a:schemeClr val="bg1"/>
                </a:solidFill>
              </a:rPr>
              <a:t>Pelaksanaan PKL melibatkan praktisi ahli yang berpengalaman</a:t>
            </a:r>
            <a:r>
              <a:rPr lang="en-US" sz="1864" kern="0" dirty="0">
                <a:solidFill>
                  <a:schemeClr val="bg1"/>
                </a:solidFill>
              </a:rPr>
              <a:t>.</a:t>
            </a:r>
            <a:endParaRPr lang="id-ID" sz="1864" kern="0" dirty="0">
              <a:solidFill>
                <a:schemeClr val="bg1"/>
              </a:solidFill>
            </a:endParaRPr>
          </a:p>
          <a:p>
            <a:pPr marL="295756" indent="-295756" defTabSz="946415">
              <a:buFont typeface="Arial" pitchFamily="34" charset="0"/>
              <a:buChar char="•"/>
              <a:defRPr/>
            </a:pPr>
            <a:r>
              <a:rPr lang="id-ID" sz="1864" kern="0" dirty="0">
                <a:solidFill>
                  <a:schemeClr val="bg1"/>
                </a:solidFill>
              </a:rPr>
              <a:t>Pengintegrasiaan PPK berbasis masyarakat dalam PKL</a:t>
            </a:r>
            <a:r>
              <a:rPr lang="en-US" sz="1864" kern="0" dirty="0">
                <a:solidFill>
                  <a:schemeClr val="bg1"/>
                </a:solidFill>
              </a:rPr>
              <a:t>.</a:t>
            </a:r>
            <a:endParaRPr lang="id-ID" sz="1864" kern="0" dirty="0">
              <a:solidFill>
                <a:schemeClr val="bg1"/>
              </a:solidFill>
            </a:endParaRPr>
          </a:p>
        </p:txBody>
      </p:sp>
      <p:sp>
        <p:nvSpPr>
          <p:cNvPr id="52" name="Right Arrow 51"/>
          <p:cNvSpPr/>
          <p:nvPr/>
        </p:nvSpPr>
        <p:spPr>
          <a:xfrm>
            <a:off x="6002541" y="3415956"/>
            <a:ext cx="571802" cy="838783"/>
          </a:xfrm>
          <a:prstGeom prst="rightArrow">
            <a:avLst/>
          </a:prstGeom>
          <a:solidFill>
            <a:srgbClr val="E5224E"/>
          </a:solidFill>
          <a:ln w="12700" cap="flat" cmpd="sng" algn="ctr">
            <a:solidFill>
              <a:srgbClr val="E5224E">
                <a:shade val="50000"/>
              </a:srgbClr>
            </a:solidFill>
            <a:prstDash val="solid"/>
          </a:ln>
          <a:effectLst/>
        </p:spPr>
        <p:txBody>
          <a:bodyPr rtlCol="0" anchor="ctr"/>
          <a:lstStyle/>
          <a:p>
            <a:pPr algn="ctr" defTabSz="946415">
              <a:defRPr/>
            </a:pPr>
            <a:endParaRPr lang="id-ID" sz="1864" kern="0">
              <a:solidFill>
                <a:prstClr val="white"/>
              </a:solidFill>
              <a:latin typeface="Century Gothic"/>
            </a:endParaRPr>
          </a:p>
        </p:txBody>
      </p:sp>
      <p:sp>
        <p:nvSpPr>
          <p:cNvPr id="53" name="Rectangle 52"/>
          <p:cNvSpPr/>
          <p:nvPr/>
        </p:nvSpPr>
        <p:spPr>
          <a:xfrm>
            <a:off x="1165991" y="2424808"/>
            <a:ext cx="4843333" cy="1813573"/>
          </a:xfrm>
          <a:prstGeom prst="rect">
            <a:avLst/>
          </a:prstGeom>
          <a:ln w="28575">
            <a:solidFill>
              <a:sysClr val="windowText" lastClr="000000"/>
            </a:solidFill>
          </a:ln>
        </p:spPr>
        <p:txBody>
          <a:bodyPr wrap="square">
            <a:spAutoFit/>
          </a:bodyPr>
          <a:lstStyle/>
          <a:p>
            <a:pPr defTabSz="946415">
              <a:defRPr/>
            </a:pPr>
            <a:r>
              <a:rPr lang="id-ID" sz="1864" kern="0" dirty="0">
                <a:solidFill>
                  <a:prstClr val="black"/>
                </a:solidFill>
              </a:rPr>
              <a:t>Pembelajaran berbasis aktivitas yang interaktif, inspiratif, menyenangkan, menantang, dan memotivasi peserta didik sesuai tuntutan keterampilan abad 21 kreatif, </a:t>
            </a:r>
            <a:r>
              <a:rPr lang="id-ID" sz="1864" b="1" kern="0" dirty="0">
                <a:solidFill>
                  <a:prstClr val="black"/>
                </a:solidFill>
              </a:rPr>
              <a:t>berfikir kritis, penyelesaian masalah, kolaborasi, dan komunikasi</a:t>
            </a:r>
            <a:r>
              <a:rPr lang="id-ID" sz="1864" kern="0" dirty="0">
                <a:solidFill>
                  <a:prstClr val="black"/>
                </a:solidFill>
              </a:rPr>
              <a:t>)</a:t>
            </a:r>
            <a:r>
              <a:rPr lang="en-US" sz="1864" kern="0" dirty="0">
                <a:solidFill>
                  <a:prstClr val="black"/>
                </a:solidFill>
              </a:rPr>
              <a:t>.</a:t>
            </a:r>
            <a:endParaRPr lang="id-ID" sz="1864" kern="0" dirty="0">
              <a:solidFill>
                <a:prstClr val="black"/>
              </a:solidFill>
            </a:endParaRPr>
          </a:p>
        </p:txBody>
      </p:sp>
      <p:sp>
        <p:nvSpPr>
          <p:cNvPr id="54" name="Up Arrow 53"/>
          <p:cNvSpPr/>
          <p:nvPr/>
        </p:nvSpPr>
        <p:spPr>
          <a:xfrm>
            <a:off x="3140792" y="4497236"/>
            <a:ext cx="630952" cy="359142"/>
          </a:xfrm>
          <a:prstGeom prst="upArrow">
            <a:avLst/>
          </a:prstGeom>
          <a:solidFill>
            <a:srgbClr val="E5224E"/>
          </a:solidFill>
          <a:ln w="12700" cap="flat" cmpd="sng" algn="ctr">
            <a:solidFill>
              <a:srgbClr val="E5224E">
                <a:shade val="50000"/>
              </a:srgbClr>
            </a:solidFill>
            <a:prstDash val="solid"/>
          </a:ln>
          <a:effectLst/>
        </p:spPr>
        <p:txBody>
          <a:bodyPr rtlCol="0" anchor="ctr"/>
          <a:lstStyle/>
          <a:p>
            <a:pPr algn="ctr" defTabSz="946415">
              <a:defRPr/>
            </a:pPr>
            <a:endParaRPr lang="id-ID" sz="1864" kern="0">
              <a:solidFill>
                <a:prstClr val="white"/>
              </a:solidFill>
              <a:latin typeface="Century Gothic"/>
            </a:endParaRPr>
          </a:p>
        </p:txBody>
      </p:sp>
      <p:grpSp>
        <p:nvGrpSpPr>
          <p:cNvPr id="55" name="Group 54"/>
          <p:cNvGrpSpPr/>
          <p:nvPr/>
        </p:nvGrpSpPr>
        <p:grpSpPr>
          <a:xfrm>
            <a:off x="6571876" y="6131907"/>
            <a:ext cx="5701643" cy="1396639"/>
            <a:chOff x="4678277" y="5068175"/>
            <a:chExt cx="5080085" cy="1349376"/>
          </a:xfrm>
        </p:grpSpPr>
        <p:pic>
          <p:nvPicPr>
            <p:cNvPr id="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277" y="5068176"/>
              <a:ext cx="1703473" cy="1206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2" descr="Description: Puluhan siswa yang mengikuti praktek kerja industri di Pusat Pelatihan Pertanian dan Pedesaan Swadaya (P4S) Karya Baru Mandiri, mendapat materi terkait teknik budidaya perkebunan dan hortikultura. BORNEONEWS/KOKO SULISTY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0" y="5068175"/>
              <a:ext cx="1581149" cy="120687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2899" y="5068176"/>
              <a:ext cx="1795463" cy="134937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64218159"/>
      </p:ext>
    </p:extLst>
  </p:cSld>
  <p:clrMapOvr>
    <a:masterClrMapping/>
  </p:clrMapOvr>
  <mc:AlternateContent xmlns:mc="http://schemas.openxmlformats.org/markup-compatibility/2006" xmlns:p14="http://schemas.microsoft.com/office/powerpoint/2010/main">
    <mc:Choice Requires="p14">
      <p:transition spd="slow" p14:dur="1750">
        <p14:prism dir="r" isContent="1"/>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2562" y="1977112"/>
            <a:ext cx="7241160" cy="903948"/>
          </a:xfrm>
        </p:spPr>
        <p:txBody>
          <a:bodyPr>
            <a:normAutofit/>
          </a:bodyPr>
          <a:lstStyle/>
          <a:p>
            <a:pPr lvl="0"/>
            <a:r>
              <a:rPr lang="en-ID" sz="3312" b="1" cap="none" dirty="0">
                <a:latin typeface="Arial Rounded MT Bold" panose="020F0704030504030204" pitchFamily="34" charset="0"/>
              </a:rPr>
              <a:t>Pembekalan </a:t>
            </a:r>
            <a:r>
              <a:rPr lang="id-ID" sz="3312" b="1" cap="none" dirty="0">
                <a:latin typeface="Arial Rounded MT Bold" panose="020F0704030504030204" pitchFamily="34" charset="0"/>
              </a:rPr>
              <a:t>Peserta </a:t>
            </a:r>
            <a:r>
              <a:rPr lang="en-ID" sz="3312" b="1" dirty="0">
                <a:latin typeface="Arial Rounded MT Bold" panose="020F0704030504030204" pitchFamily="34" charset="0"/>
              </a:rPr>
              <a:t>PKL</a:t>
            </a:r>
            <a:endParaRPr lang="id-ID" sz="3312" b="1" dirty="0">
              <a:latin typeface="Arial Rounded MT Bold" panose="020F0704030504030204" pitchFamily="34" charset="0"/>
            </a:endParaRPr>
          </a:p>
        </p:txBody>
      </p:sp>
      <p:sp>
        <p:nvSpPr>
          <p:cNvPr id="3" name="Content Placeholder 2"/>
          <p:cNvSpPr>
            <a:spLocks noGrp="1"/>
          </p:cNvSpPr>
          <p:nvPr>
            <p:ph idx="1"/>
          </p:nvPr>
        </p:nvSpPr>
        <p:spPr>
          <a:xfrm>
            <a:off x="2121640" y="3068519"/>
            <a:ext cx="9099509" cy="3554634"/>
          </a:xfrm>
        </p:spPr>
        <p:txBody>
          <a:bodyPr>
            <a:normAutofit lnSpcReduction="10000"/>
          </a:bodyPr>
          <a:lstStyle/>
          <a:p>
            <a:pPr marL="0" indent="0" eaLnBrk="0">
              <a:buNone/>
            </a:pPr>
            <a:r>
              <a:rPr lang="en-ID" sz="2484" dirty="0">
                <a:latin typeface="Arial Rounded MT Bold" panose="020F0704030504030204" pitchFamily="34" charset="0"/>
              </a:rPr>
              <a:t>Materi pembekalan PKL bagi peserta didik antara lain meliputi:</a:t>
            </a:r>
            <a:endParaRPr lang="id-ID" sz="2484" dirty="0">
              <a:latin typeface="Arial Rounded MT Bold" panose="020F0704030504030204" pitchFamily="34" charset="0"/>
            </a:endParaRPr>
          </a:p>
          <a:p>
            <a:pPr lvl="0" eaLnBrk="0"/>
            <a:r>
              <a:rPr lang="en-ID" sz="2484" dirty="0">
                <a:latin typeface="Arial Rounded MT Bold" panose="020F0704030504030204" pitchFamily="34" charset="0"/>
              </a:rPr>
              <a:t>Karakteristik budaya kerja di industri</a:t>
            </a:r>
            <a:r>
              <a:rPr lang="id-ID" sz="2484" dirty="0">
                <a:latin typeface="Arial Rounded MT Bold" panose="020F0704030504030204" pitchFamily="34" charset="0"/>
              </a:rPr>
              <a:t>/nilai-nilai karakter budaya industri;</a:t>
            </a:r>
          </a:p>
          <a:p>
            <a:pPr lvl="0" eaLnBrk="0"/>
            <a:r>
              <a:rPr lang="en-ID" sz="2484" dirty="0">
                <a:latin typeface="Arial Rounded MT Bold" panose="020F0704030504030204" pitchFamily="34" charset="0"/>
              </a:rPr>
              <a:t>Tata </a:t>
            </a:r>
            <a:r>
              <a:rPr lang="id-ID" sz="2484" dirty="0">
                <a:latin typeface="Arial Rounded MT Bold" panose="020F0704030504030204" pitchFamily="34" charset="0"/>
              </a:rPr>
              <a:t>aturan kerja </a:t>
            </a:r>
            <a:r>
              <a:rPr lang="en-ID" sz="2484" dirty="0">
                <a:latin typeface="Arial Rounded MT Bold" panose="020F0704030504030204" pitchFamily="34" charset="0"/>
              </a:rPr>
              <a:t>di industri</a:t>
            </a:r>
            <a:r>
              <a:rPr lang="id-ID" sz="2484" dirty="0">
                <a:latin typeface="Arial Rounded MT Bold" panose="020F0704030504030204" pitchFamily="34" charset="0"/>
              </a:rPr>
              <a:t>;</a:t>
            </a:r>
          </a:p>
          <a:p>
            <a:pPr lvl="0" eaLnBrk="0"/>
            <a:r>
              <a:rPr lang="en-ID" sz="2484" dirty="0">
                <a:latin typeface="Arial Rounded MT Bold" panose="020F0704030504030204" pitchFamily="34" charset="0"/>
              </a:rPr>
              <a:t>Penyusunan jurnal;</a:t>
            </a:r>
            <a:endParaRPr lang="id-ID" sz="2484" dirty="0">
              <a:latin typeface="Arial Rounded MT Bold" panose="020F0704030504030204" pitchFamily="34" charset="0"/>
            </a:endParaRPr>
          </a:p>
          <a:p>
            <a:pPr lvl="0" eaLnBrk="0"/>
            <a:r>
              <a:rPr lang="en-ID" sz="2484" dirty="0">
                <a:latin typeface="Arial Rounded MT Bold" panose="020F0704030504030204" pitchFamily="34" charset="0"/>
              </a:rPr>
              <a:t>Pembuatan </a:t>
            </a:r>
            <a:r>
              <a:rPr lang="id-ID" sz="2484" dirty="0">
                <a:latin typeface="Arial Rounded MT Bold" panose="020F0704030504030204" pitchFamily="34" charset="0"/>
              </a:rPr>
              <a:t>dokumen portopolio</a:t>
            </a:r>
            <a:r>
              <a:rPr lang="en-ID" sz="2484" dirty="0">
                <a:latin typeface="Arial Rounded MT Bold" panose="020F0704030504030204" pitchFamily="34" charset="0"/>
              </a:rPr>
              <a:t>, dan</a:t>
            </a:r>
            <a:endParaRPr lang="id-ID" sz="2484" dirty="0">
              <a:latin typeface="Arial Rounded MT Bold" panose="020F0704030504030204" pitchFamily="34" charset="0"/>
            </a:endParaRPr>
          </a:p>
          <a:p>
            <a:pPr lvl="0" eaLnBrk="0"/>
            <a:r>
              <a:rPr lang="id-ID" sz="2484" dirty="0">
                <a:latin typeface="Arial Rounded MT Bold" panose="020F0704030504030204" pitchFamily="34" charset="0"/>
              </a:rPr>
              <a:t>Penilaian </a:t>
            </a:r>
            <a:r>
              <a:rPr lang="en-ID" sz="2484" dirty="0">
                <a:latin typeface="Arial Rounded MT Bold" panose="020F0704030504030204" pitchFamily="34" charset="0"/>
              </a:rPr>
              <a:t>PKL.</a:t>
            </a:r>
            <a:endParaRPr lang="id-ID" sz="2484" dirty="0">
              <a:latin typeface="Arial Rounded MT Bold" panose="020F0704030504030204" pitchFamily="34" charset="0"/>
            </a:endParaRPr>
          </a:p>
          <a:p>
            <a:endParaRPr lang="id-ID" sz="2484" dirty="0">
              <a:latin typeface="Arial Rounded MT Bold" panose="020F0704030504030204" pitchFamily="34" charset="0"/>
            </a:endParaRPr>
          </a:p>
        </p:txBody>
      </p:sp>
    </p:spTree>
    <p:extLst>
      <p:ext uri="{BB962C8B-B14F-4D97-AF65-F5344CB8AC3E}">
        <p14:creationId xmlns:p14="http://schemas.microsoft.com/office/powerpoint/2010/main" val="42710625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2615" y="1672346"/>
            <a:ext cx="8160800" cy="937211"/>
          </a:xfrm>
        </p:spPr>
        <p:txBody>
          <a:bodyPr>
            <a:normAutofit/>
          </a:bodyPr>
          <a:lstStyle/>
          <a:p>
            <a:r>
              <a:rPr lang="id-ID" sz="2898" b="1" cap="none" dirty="0">
                <a:latin typeface="Arial Rounded MT Bold" panose="020F0704030504030204" pitchFamily="34" charset="0"/>
              </a:rPr>
              <a:t>URAIAN TUGAS PEMBIMBING SEKOLAH</a:t>
            </a:r>
          </a:p>
        </p:txBody>
      </p:sp>
      <p:sp>
        <p:nvSpPr>
          <p:cNvPr id="3" name="Content Placeholder 2"/>
          <p:cNvSpPr>
            <a:spLocks noGrp="1"/>
          </p:cNvSpPr>
          <p:nvPr>
            <p:ph idx="1"/>
          </p:nvPr>
        </p:nvSpPr>
        <p:spPr>
          <a:xfrm>
            <a:off x="1804108" y="2735360"/>
            <a:ext cx="10290685" cy="4634172"/>
          </a:xfrm>
        </p:spPr>
        <p:txBody>
          <a:bodyPr>
            <a:noAutofit/>
          </a:bodyPr>
          <a:lstStyle/>
          <a:p>
            <a:pPr marL="417343" lvl="2" indent="-417343" eaLnBrk="0">
              <a:lnSpc>
                <a:spcPct val="80000"/>
              </a:lnSpc>
              <a:spcBef>
                <a:spcPts val="1242"/>
              </a:spcBef>
              <a:buFont typeface="+mj-lt"/>
              <a:buAutoNum type="arabicPeriod"/>
            </a:pPr>
            <a:r>
              <a:rPr lang="en-ID" dirty="0">
                <a:latin typeface="Arial Rounded MT Bold" panose="020F0704030504030204" pitchFamily="34" charset="0"/>
              </a:rPr>
              <a:t>Merencanakan teknis pelaksanaan </a:t>
            </a:r>
            <a:r>
              <a:rPr lang="id-ID" dirty="0">
                <a:latin typeface="Arial Rounded MT Bold" panose="020F0704030504030204" pitchFamily="34" charset="0"/>
              </a:rPr>
              <a:t>PKL </a:t>
            </a:r>
            <a:r>
              <a:rPr lang="en-ID" dirty="0">
                <a:latin typeface="Arial Rounded MT Bold" panose="020F0704030504030204" pitchFamily="34" charset="0"/>
              </a:rPr>
              <a:t>bersama dengan </a:t>
            </a:r>
            <a:r>
              <a:rPr lang="id-ID" dirty="0">
                <a:latin typeface="Arial Rounded MT Bold" panose="020F0704030504030204" pitchFamily="34" charset="0"/>
              </a:rPr>
              <a:t>Wakil Kepala sekolah bidang Hubin dan kepala kompetensi keahlian</a:t>
            </a:r>
            <a:r>
              <a:rPr lang="en-US" dirty="0">
                <a:latin typeface="Arial Rounded MT Bold" panose="020F0704030504030204" pitchFamily="34" charset="0"/>
              </a:rPr>
              <a:t>.</a:t>
            </a:r>
            <a:endParaRPr lang="id-ID" dirty="0">
              <a:latin typeface="Arial Rounded MT Bold" panose="020F0704030504030204" pitchFamily="34" charset="0"/>
            </a:endParaRPr>
          </a:p>
          <a:p>
            <a:pPr marL="417343" lvl="2" indent="-417343" eaLnBrk="0">
              <a:lnSpc>
                <a:spcPct val="80000"/>
              </a:lnSpc>
              <a:spcBef>
                <a:spcPts val="1242"/>
              </a:spcBef>
              <a:buFont typeface="+mj-lt"/>
              <a:buAutoNum type="arabicPeriod"/>
            </a:pPr>
            <a:r>
              <a:rPr lang="en-ID" dirty="0">
                <a:latin typeface="Arial Rounded MT Bold" panose="020F0704030504030204" pitchFamily="34" charset="0"/>
              </a:rPr>
              <a:t>Melakukan koordinasi dengan unsur terkait untuk kelancaran pelaksanaan </a:t>
            </a:r>
            <a:r>
              <a:rPr lang="id-ID" dirty="0">
                <a:latin typeface="Arial Rounded MT Bold" panose="020F0704030504030204" pitchFamily="34" charset="0"/>
              </a:rPr>
              <a:t>PKL.</a:t>
            </a:r>
          </a:p>
          <a:p>
            <a:pPr marL="417343" lvl="2" indent="-417343" eaLnBrk="0">
              <a:lnSpc>
                <a:spcPct val="80000"/>
              </a:lnSpc>
              <a:spcBef>
                <a:spcPts val="1242"/>
              </a:spcBef>
              <a:buFont typeface="+mj-lt"/>
              <a:buAutoNum type="arabicPeriod"/>
            </a:pPr>
            <a:r>
              <a:rPr lang="id-ID" dirty="0">
                <a:latin typeface="Arial Rounded MT Bold" panose="020F0704030504030204" pitchFamily="34" charset="0"/>
              </a:rPr>
              <a:t>Memberikan</a:t>
            </a:r>
            <a:r>
              <a:rPr lang="en-ID" dirty="0">
                <a:latin typeface="Arial Rounded MT Bold" panose="020F0704030504030204" pitchFamily="34" charset="0"/>
              </a:rPr>
              <a:t> </a:t>
            </a:r>
            <a:r>
              <a:rPr lang="en-ID" dirty="0" err="1">
                <a:latin typeface="Arial Rounded MT Bold" panose="020F0704030504030204" pitchFamily="34" charset="0"/>
              </a:rPr>
              <a:t>teladan</a:t>
            </a:r>
            <a:r>
              <a:rPr lang="id-ID" dirty="0">
                <a:latin typeface="Arial Rounded MT Bold" panose="020F0704030504030204" pitchFamily="34" charset="0"/>
              </a:rPr>
              <a:t> implementasi nilai-nilai karakter</a:t>
            </a:r>
            <a:r>
              <a:rPr lang="en-ID" dirty="0">
                <a:latin typeface="Arial Rounded MT Bold" panose="020F0704030504030204" pitchFamily="34" charset="0"/>
              </a:rPr>
              <a:t> kepada seluruh </a:t>
            </a:r>
            <a:r>
              <a:rPr lang="id-ID" dirty="0">
                <a:latin typeface="Arial Rounded MT Bold" panose="020F0704030504030204" pitchFamily="34" charset="0"/>
              </a:rPr>
              <a:t>peserta PKL.</a:t>
            </a:r>
          </a:p>
          <a:p>
            <a:pPr marL="417343" lvl="2" indent="-417343" eaLnBrk="0">
              <a:lnSpc>
                <a:spcPct val="80000"/>
              </a:lnSpc>
              <a:spcBef>
                <a:spcPts val="1242"/>
              </a:spcBef>
              <a:buFont typeface="+mj-lt"/>
              <a:buAutoNum type="arabicPeriod"/>
            </a:pPr>
            <a:r>
              <a:rPr lang="en-ID" dirty="0">
                <a:latin typeface="Arial Rounded MT Bold" panose="020F0704030504030204" pitchFamily="34" charset="0"/>
              </a:rPr>
              <a:t>Mengadakan koordinasi</a:t>
            </a:r>
            <a:r>
              <a:rPr lang="id-ID" dirty="0">
                <a:latin typeface="Arial Rounded MT Bold" panose="020F0704030504030204" pitchFamily="34" charset="0"/>
              </a:rPr>
              <a:t> pelaksanaan PKL.</a:t>
            </a:r>
          </a:p>
          <a:p>
            <a:pPr marL="417343" lvl="2" indent="-417343" eaLnBrk="0">
              <a:lnSpc>
                <a:spcPct val="80000"/>
              </a:lnSpc>
              <a:spcBef>
                <a:spcPts val="1242"/>
              </a:spcBef>
              <a:buFont typeface="+mj-lt"/>
              <a:buAutoNum type="arabicPeriod"/>
            </a:pPr>
            <a:r>
              <a:rPr lang="en-ID" dirty="0">
                <a:latin typeface="Arial Rounded MT Bold" panose="020F0704030504030204" pitchFamily="34" charset="0"/>
              </a:rPr>
              <a:t>Memantau dan merespon informasi dan permasalahan </a:t>
            </a:r>
            <a:r>
              <a:rPr lang="id-ID" dirty="0">
                <a:latin typeface="Arial Rounded MT Bold" panose="020F0704030504030204" pitchFamily="34" charset="0"/>
              </a:rPr>
              <a:t>peserta didik selama PKL.</a:t>
            </a:r>
          </a:p>
          <a:p>
            <a:pPr marL="417343" lvl="2" indent="-417343" eaLnBrk="0">
              <a:lnSpc>
                <a:spcPct val="80000"/>
              </a:lnSpc>
              <a:spcBef>
                <a:spcPts val="1242"/>
              </a:spcBef>
              <a:buFont typeface="+mj-lt"/>
              <a:buAutoNum type="arabicPeriod"/>
            </a:pPr>
            <a:r>
              <a:rPr lang="id-ID" dirty="0">
                <a:latin typeface="Arial Rounded MT Bold" panose="020F0704030504030204" pitchFamily="34" charset="0"/>
              </a:rPr>
              <a:t>Melayani konsultasi peserta didik </a:t>
            </a:r>
            <a:r>
              <a:rPr lang="en-ID" dirty="0">
                <a:latin typeface="Arial Rounded MT Bold" panose="020F0704030504030204" pitchFamily="34" charset="0"/>
              </a:rPr>
              <a:t>terhadap permasalahan yang dihadapi di perusahaan tempat pelaksanaan </a:t>
            </a:r>
            <a:r>
              <a:rPr lang="id-ID" dirty="0">
                <a:latin typeface="Arial Rounded MT Bold" panose="020F0704030504030204" pitchFamily="34" charset="0"/>
              </a:rPr>
              <a:t>PKL </a:t>
            </a:r>
            <a:r>
              <a:rPr lang="en-US" dirty="0">
                <a:latin typeface="Arial Rounded MT Bold" panose="020F0704030504030204" pitchFamily="34" charset="0"/>
              </a:rPr>
              <a:t>dan </a:t>
            </a:r>
            <a:r>
              <a:rPr lang="id-ID" dirty="0">
                <a:latin typeface="Arial Rounded MT Bold" panose="020F0704030504030204" pitchFamily="34" charset="0"/>
              </a:rPr>
              <a:t>pembuatan dokumen portopolio.</a:t>
            </a:r>
          </a:p>
        </p:txBody>
      </p:sp>
    </p:spTree>
    <p:extLst>
      <p:ext uri="{BB962C8B-B14F-4D97-AF65-F5344CB8AC3E}">
        <p14:creationId xmlns:p14="http://schemas.microsoft.com/office/powerpoint/2010/main" val="21879977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9517" y="1783499"/>
            <a:ext cx="8294377" cy="683805"/>
          </a:xfrm>
        </p:spPr>
        <p:txBody>
          <a:bodyPr>
            <a:noAutofit/>
          </a:bodyPr>
          <a:lstStyle/>
          <a:p>
            <a:pPr lvl="1" algn="r" rtl="0">
              <a:lnSpc>
                <a:spcPct val="90000"/>
              </a:lnSpc>
              <a:spcBef>
                <a:spcPct val="0"/>
              </a:spcBef>
            </a:pPr>
            <a:r>
              <a:rPr lang="id-ID" sz="2898" b="1" dirty="0">
                <a:solidFill>
                  <a:schemeClr val="tx1"/>
                </a:solidFill>
                <a:latin typeface="Arial Rounded MT Bold" panose="020F0704030504030204" pitchFamily="34" charset="0"/>
              </a:rPr>
              <a:t>URAIAN TUGAS PEMBIMBING INDUSTRI</a:t>
            </a:r>
          </a:p>
        </p:txBody>
      </p:sp>
      <p:sp>
        <p:nvSpPr>
          <p:cNvPr id="3" name="Content Placeholder 2"/>
          <p:cNvSpPr>
            <a:spLocks noGrp="1"/>
          </p:cNvSpPr>
          <p:nvPr>
            <p:ph idx="1"/>
          </p:nvPr>
        </p:nvSpPr>
        <p:spPr>
          <a:xfrm>
            <a:off x="1452660" y="2676074"/>
            <a:ext cx="10321234" cy="4665621"/>
          </a:xfrm>
        </p:spPr>
        <p:txBody>
          <a:bodyPr>
            <a:noAutofit/>
          </a:bodyPr>
          <a:lstStyle/>
          <a:p>
            <a:pPr marL="378567" lvl="1" indent="-378567" eaLnBrk="0">
              <a:lnSpc>
                <a:spcPct val="80000"/>
              </a:lnSpc>
              <a:spcBef>
                <a:spcPts val="932"/>
              </a:spcBef>
              <a:buFont typeface="+mj-lt"/>
              <a:buAutoNum type="arabicPeriod"/>
            </a:pPr>
            <a:r>
              <a:rPr lang="en-ID" sz="2278" dirty="0">
                <a:latin typeface="Arial Rounded MT Bold" panose="020F0704030504030204" pitchFamily="34" charset="0"/>
              </a:rPr>
              <a:t>Merencanakan teknis pelaksanaan bersama </a:t>
            </a:r>
            <a:r>
              <a:rPr lang="id-ID" sz="2278" dirty="0">
                <a:latin typeface="Arial Rounded MT Bold" panose="020F0704030504030204" pitchFamily="34" charset="0"/>
              </a:rPr>
              <a:t>peserta PKL dan pembimbing sekolah</a:t>
            </a:r>
            <a:r>
              <a:rPr lang="en-US" sz="2278" dirty="0">
                <a:latin typeface="Arial Rounded MT Bold" panose="020F0704030504030204" pitchFamily="34" charset="0"/>
              </a:rPr>
              <a:t>.</a:t>
            </a:r>
            <a:endParaRPr lang="id-ID" sz="2278" dirty="0">
              <a:latin typeface="Arial Rounded MT Bold" panose="020F0704030504030204" pitchFamily="34" charset="0"/>
            </a:endParaRPr>
          </a:p>
          <a:p>
            <a:pPr marL="378567" lvl="1" indent="-378567" eaLnBrk="0">
              <a:lnSpc>
                <a:spcPct val="80000"/>
              </a:lnSpc>
              <a:spcBef>
                <a:spcPts val="932"/>
              </a:spcBef>
              <a:buFont typeface="+mj-lt"/>
              <a:buAutoNum type="arabicPeriod"/>
            </a:pPr>
            <a:r>
              <a:rPr lang="en-ID" sz="2278" dirty="0">
                <a:latin typeface="Arial Rounded MT Bold" panose="020F0704030504030204" pitchFamily="34" charset="0"/>
              </a:rPr>
              <a:t>Melakukan koordinasi dengan unsur terkait</a:t>
            </a:r>
            <a:r>
              <a:rPr lang="id-ID" sz="2278" dirty="0">
                <a:latin typeface="Arial Rounded MT Bold" panose="020F0704030504030204" pitchFamily="34" charset="0"/>
              </a:rPr>
              <a:t> di DUDI</a:t>
            </a:r>
            <a:r>
              <a:rPr lang="en-US" sz="2278" dirty="0">
                <a:latin typeface="Arial Rounded MT Bold" panose="020F0704030504030204" pitchFamily="34" charset="0"/>
              </a:rPr>
              <a:t>.</a:t>
            </a:r>
            <a:endParaRPr lang="id-ID" sz="2278" dirty="0">
              <a:latin typeface="Arial Rounded MT Bold" panose="020F0704030504030204" pitchFamily="34" charset="0"/>
            </a:endParaRPr>
          </a:p>
          <a:p>
            <a:pPr marL="378567" lvl="1" indent="-378567" eaLnBrk="0">
              <a:lnSpc>
                <a:spcPct val="80000"/>
              </a:lnSpc>
              <a:spcBef>
                <a:spcPts val="932"/>
              </a:spcBef>
              <a:buFont typeface="+mj-lt"/>
              <a:buAutoNum type="arabicPeriod"/>
            </a:pPr>
            <a:r>
              <a:rPr lang="id-ID" sz="2278" dirty="0">
                <a:latin typeface="Arial Rounded MT Bold" panose="020F0704030504030204" pitchFamily="34" charset="0"/>
              </a:rPr>
              <a:t>Memberikan teladan implementasi nilai-nilai karakter budaya industri kepada seluruh peserta PK</a:t>
            </a:r>
            <a:r>
              <a:rPr lang="en-US" sz="2278" dirty="0">
                <a:latin typeface="Arial Rounded MT Bold" panose="020F0704030504030204" pitchFamily="34" charset="0"/>
              </a:rPr>
              <a:t>L.</a:t>
            </a:r>
            <a:endParaRPr lang="id-ID" sz="2278" dirty="0">
              <a:latin typeface="Arial Rounded MT Bold" panose="020F0704030504030204" pitchFamily="34" charset="0"/>
            </a:endParaRPr>
          </a:p>
          <a:p>
            <a:pPr marL="378567" lvl="1" indent="-378567" eaLnBrk="0">
              <a:lnSpc>
                <a:spcPct val="80000"/>
              </a:lnSpc>
              <a:spcBef>
                <a:spcPts val="932"/>
              </a:spcBef>
              <a:buFont typeface="+mj-lt"/>
              <a:buAutoNum type="arabicPeriod"/>
            </a:pPr>
            <a:r>
              <a:rPr lang="id-ID" sz="2278" dirty="0">
                <a:latin typeface="Arial Rounded MT Bold" panose="020F0704030504030204" pitchFamily="34" charset="0"/>
              </a:rPr>
              <a:t>Membimbing ranah sikap, keterampilan</a:t>
            </a:r>
            <a:r>
              <a:rPr lang="en-US" sz="2278" dirty="0">
                <a:latin typeface="Arial Rounded MT Bold" panose="020F0704030504030204" pitchFamily="34" charset="0"/>
              </a:rPr>
              <a:t>, dan </a:t>
            </a:r>
            <a:r>
              <a:rPr lang="id-ID" sz="2278" dirty="0">
                <a:latin typeface="Arial Rounded MT Bold" panose="020F0704030504030204" pitchFamily="34" charset="0"/>
              </a:rPr>
              <a:t>pengetahuan selama peserta didik </a:t>
            </a:r>
            <a:r>
              <a:rPr lang="en-US" sz="2278" dirty="0">
                <a:latin typeface="Arial Rounded MT Bold" panose="020F0704030504030204" pitchFamily="34" charset="0"/>
              </a:rPr>
              <a:t>melaksanakan </a:t>
            </a:r>
            <a:r>
              <a:rPr lang="id-ID" sz="2278" dirty="0">
                <a:latin typeface="Arial Rounded MT Bold" panose="020F0704030504030204" pitchFamily="34" charset="0"/>
              </a:rPr>
              <a:t>PKL</a:t>
            </a:r>
            <a:r>
              <a:rPr lang="en-US" sz="2278" dirty="0">
                <a:latin typeface="Arial Rounded MT Bold" panose="020F0704030504030204" pitchFamily="34" charset="0"/>
              </a:rPr>
              <a:t>.</a:t>
            </a:r>
            <a:endParaRPr lang="id-ID" sz="2278" dirty="0">
              <a:latin typeface="Arial Rounded MT Bold" panose="020F0704030504030204" pitchFamily="34" charset="0"/>
            </a:endParaRPr>
          </a:p>
          <a:p>
            <a:pPr marL="378567" lvl="1" indent="-378567" eaLnBrk="0">
              <a:lnSpc>
                <a:spcPct val="80000"/>
              </a:lnSpc>
              <a:spcBef>
                <a:spcPts val="932"/>
              </a:spcBef>
              <a:buFont typeface="+mj-lt"/>
              <a:buAutoNum type="arabicPeriod"/>
            </a:pPr>
            <a:r>
              <a:rPr lang="en-ID" sz="2278" dirty="0">
                <a:latin typeface="Arial Rounded MT Bold" panose="020F0704030504030204" pitchFamily="34" charset="0"/>
              </a:rPr>
              <a:t>Memantau dan merespon informasi dan permasalahan yang dihadapi oleh </a:t>
            </a:r>
            <a:r>
              <a:rPr lang="id-ID" sz="2278" dirty="0">
                <a:latin typeface="Arial Rounded MT Bold" panose="020F0704030504030204" pitchFamily="34" charset="0"/>
              </a:rPr>
              <a:t>peserta didik selama PKL</a:t>
            </a:r>
            <a:r>
              <a:rPr lang="en-US" sz="2278" dirty="0">
                <a:latin typeface="Arial Rounded MT Bold" panose="020F0704030504030204" pitchFamily="34" charset="0"/>
              </a:rPr>
              <a:t>.</a:t>
            </a:r>
            <a:endParaRPr lang="id-ID" sz="2278" dirty="0">
              <a:latin typeface="Arial Rounded MT Bold" panose="020F0704030504030204" pitchFamily="34" charset="0"/>
            </a:endParaRPr>
          </a:p>
          <a:p>
            <a:pPr marL="378567" lvl="1" indent="-378567" eaLnBrk="0">
              <a:lnSpc>
                <a:spcPct val="80000"/>
              </a:lnSpc>
              <a:spcBef>
                <a:spcPts val="932"/>
              </a:spcBef>
              <a:buFont typeface="+mj-lt"/>
              <a:buAutoNum type="arabicPeriod"/>
            </a:pPr>
            <a:r>
              <a:rPr lang="id-ID" sz="2278" dirty="0">
                <a:latin typeface="Arial Rounded MT Bold" panose="020F0704030504030204" pitchFamily="34" charset="0"/>
              </a:rPr>
              <a:t>Melayani konsultasi peserta didik </a:t>
            </a:r>
            <a:r>
              <a:rPr lang="en-ID" sz="2278" dirty="0">
                <a:latin typeface="Arial Rounded MT Bold" panose="020F0704030504030204" pitchFamily="34" charset="0"/>
              </a:rPr>
              <a:t>terhadap permasalahan yang dihadapi di tempat </a:t>
            </a:r>
            <a:r>
              <a:rPr lang="id-ID" sz="2278" dirty="0">
                <a:latin typeface="Arial Rounded MT Bold" panose="020F0704030504030204" pitchFamily="34" charset="0"/>
              </a:rPr>
              <a:t>PKL</a:t>
            </a:r>
            <a:r>
              <a:rPr lang="en-US" sz="2278" dirty="0">
                <a:latin typeface="Arial Rounded MT Bold" panose="020F0704030504030204" pitchFamily="34" charset="0"/>
              </a:rPr>
              <a:t>,</a:t>
            </a:r>
            <a:r>
              <a:rPr lang="id-ID" sz="2278" dirty="0">
                <a:latin typeface="Arial Rounded MT Bold" panose="020F0704030504030204" pitchFamily="34" charset="0"/>
              </a:rPr>
              <a:t> khususnya berkaitan dengan substansi komptensi yang dipelajari ditempat PKL</a:t>
            </a:r>
            <a:r>
              <a:rPr lang="en-US" sz="2278" dirty="0">
                <a:latin typeface="Arial Rounded MT Bold" panose="020F0704030504030204" pitchFamily="34" charset="0"/>
              </a:rPr>
              <a:t>.</a:t>
            </a:r>
            <a:endParaRPr lang="id-ID" sz="2278" dirty="0">
              <a:latin typeface="Arial Rounded MT Bold" panose="020F0704030504030204" pitchFamily="34" charset="0"/>
            </a:endParaRPr>
          </a:p>
          <a:p>
            <a:pPr marL="378567" lvl="1" indent="-378567" eaLnBrk="0">
              <a:lnSpc>
                <a:spcPct val="80000"/>
              </a:lnSpc>
              <a:spcBef>
                <a:spcPts val="932"/>
              </a:spcBef>
              <a:buFont typeface="+mj-lt"/>
              <a:buAutoNum type="arabicPeriod"/>
            </a:pPr>
            <a:r>
              <a:rPr lang="id-ID" sz="2278" dirty="0">
                <a:latin typeface="Arial Rounded MT Bold" panose="020F0704030504030204" pitchFamily="34" charset="0"/>
              </a:rPr>
              <a:t>Melayani konsultasi peserta didik </a:t>
            </a:r>
            <a:r>
              <a:rPr lang="en-ID" sz="2278" dirty="0">
                <a:latin typeface="Arial Rounded MT Bold" panose="020F0704030504030204" pitchFamily="34" charset="0"/>
              </a:rPr>
              <a:t>dalam pembuatan </a:t>
            </a:r>
            <a:r>
              <a:rPr lang="id-ID" sz="2278" dirty="0">
                <a:latin typeface="Arial Rounded MT Bold" panose="020F0704030504030204" pitchFamily="34" charset="0"/>
              </a:rPr>
              <a:t>dokumen portopolio PKL.</a:t>
            </a:r>
          </a:p>
        </p:txBody>
      </p:sp>
    </p:spTree>
    <p:extLst>
      <p:ext uri="{BB962C8B-B14F-4D97-AF65-F5344CB8AC3E}">
        <p14:creationId xmlns:p14="http://schemas.microsoft.com/office/powerpoint/2010/main" val="802593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008" y="1600426"/>
            <a:ext cx="7111466" cy="753707"/>
          </a:xfrm>
        </p:spPr>
        <p:txBody>
          <a:bodyPr>
            <a:normAutofit/>
          </a:bodyPr>
          <a:lstStyle/>
          <a:p>
            <a:r>
              <a:rPr lang="en-ID" sz="3312" b="1">
                <a:latin typeface="Arial Rounded MT Bold" panose="020F0704030504030204" pitchFamily="34" charset="0"/>
              </a:rPr>
              <a:t>Pelaksanaan Program PKL</a:t>
            </a:r>
            <a:endParaRPr lang="id-ID" sz="3312" dirty="0">
              <a:latin typeface="Arial Rounded MT Bold" panose="020F0704030504030204" pitchFamily="34" charset="0"/>
            </a:endParaRPr>
          </a:p>
        </p:txBody>
      </p:sp>
      <p:sp>
        <p:nvSpPr>
          <p:cNvPr id="3" name="Content Placeholder 2"/>
          <p:cNvSpPr>
            <a:spLocks noGrp="1"/>
          </p:cNvSpPr>
          <p:nvPr>
            <p:ph idx="1"/>
          </p:nvPr>
        </p:nvSpPr>
        <p:spPr>
          <a:xfrm>
            <a:off x="1859543" y="2547371"/>
            <a:ext cx="9775954" cy="3249419"/>
          </a:xfrm>
        </p:spPr>
        <p:txBody>
          <a:bodyPr>
            <a:normAutofit/>
          </a:bodyPr>
          <a:lstStyle/>
          <a:p>
            <a:pPr marL="0" indent="0">
              <a:buNone/>
            </a:pPr>
            <a:r>
              <a:rPr lang="en-ID" sz="2692" dirty="0">
                <a:latin typeface="Arial Rounded MT Bold" panose="020F0704030504030204" pitchFamily="34" charset="0"/>
              </a:rPr>
              <a:t>Jurnal Kegiatan PKL </a:t>
            </a:r>
            <a:endParaRPr lang="id-ID" sz="2692" dirty="0">
              <a:latin typeface="Arial Rounded MT Bold" panose="020F0704030504030204" pitchFamily="34" charset="0"/>
            </a:endParaRPr>
          </a:p>
          <a:p>
            <a:r>
              <a:rPr lang="en-ID" sz="2692" dirty="0">
                <a:latin typeface="Arial Rounded MT Bold" panose="020F0704030504030204" pitchFamily="34" charset="0"/>
              </a:rPr>
              <a:t>Selama melakukan kegiatan pembelajaran di Institusi Pasangan/Industri, peserta didik wajib mengisi jurnal kegiatan PKL.</a:t>
            </a:r>
            <a:endParaRPr lang="id-ID" sz="2692" dirty="0">
              <a:latin typeface="Arial Rounded MT Bold" panose="020F0704030504030204" pitchFamily="34" charset="0"/>
            </a:endParaRPr>
          </a:p>
          <a:p>
            <a:r>
              <a:rPr lang="en-ID" sz="2692" dirty="0">
                <a:latin typeface="Arial Rounded MT Bold" panose="020F0704030504030204" pitchFamily="34" charset="0"/>
              </a:rPr>
              <a:t>Jurnal dibuat selengkap mungkin sesuai dengan topik-topik pembelajaran/jenis pekerjaan dan tugas-tugas lain yang diberikan pembimbing industri.</a:t>
            </a:r>
            <a:endParaRPr lang="id-ID" sz="2692" dirty="0">
              <a:latin typeface="Arial Rounded MT Bold" panose="020F0704030504030204" pitchFamily="34" charset="0"/>
            </a:endParaRPr>
          </a:p>
        </p:txBody>
      </p:sp>
      <p:grpSp>
        <p:nvGrpSpPr>
          <p:cNvPr id="4" name="Group 3"/>
          <p:cNvGrpSpPr/>
          <p:nvPr/>
        </p:nvGrpSpPr>
        <p:grpSpPr>
          <a:xfrm>
            <a:off x="2225152" y="5686604"/>
            <a:ext cx="7378309" cy="1891696"/>
            <a:chOff x="885825" y="4876800"/>
            <a:chExt cx="7666355" cy="1600200"/>
          </a:xfrm>
        </p:grpSpPr>
        <p:pic>
          <p:nvPicPr>
            <p:cNvPr id="5" name="Picture 4"/>
            <p:cNvPicPr/>
            <p:nvPr/>
          </p:nvPicPr>
          <p:blipFill>
            <a:blip r:embed="rId2"/>
            <a:stretch>
              <a:fillRect/>
            </a:stretch>
          </p:blipFill>
          <p:spPr>
            <a:xfrm>
              <a:off x="885825" y="4876800"/>
              <a:ext cx="2514600" cy="1504950"/>
            </a:xfrm>
            <a:prstGeom prst="rect">
              <a:avLst/>
            </a:prstGeom>
          </p:spPr>
        </p:pic>
        <p:pic>
          <p:nvPicPr>
            <p:cNvPr id="6" name="Picture 5"/>
            <p:cNvPicPr/>
            <p:nvPr/>
          </p:nvPicPr>
          <p:blipFill>
            <a:blip r:embed="rId3"/>
            <a:stretch>
              <a:fillRect/>
            </a:stretch>
          </p:blipFill>
          <p:spPr>
            <a:xfrm>
              <a:off x="3571874" y="4924425"/>
              <a:ext cx="2560955" cy="1504950"/>
            </a:xfrm>
            <a:prstGeom prst="rect">
              <a:avLst/>
            </a:prstGeom>
          </p:spPr>
        </p:pic>
        <p:pic>
          <p:nvPicPr>
            <p:cNvPr id="7" name="Picture 6"/>
            <p:cNvPicPr/>
            <p:nvPr/>
          </p:nvPicPr>
          <p:blipFill>
            <a:blip r:embed="rId4"/>
            <a:stretch>
              <a:fillRect/>
            </a:stretch>
          </p:blipFill>
          <p:spPr>
            <a:xfrm>
              <a:off x="6132830" y="4876800"/>
              <a:ext cx="2419350" cy="1600200"/>
            </a:xfrm>
            <a:prstGeom prst="rect">
              <a:avLst/>
            </a:prstGeom>
          </p:spPr>
        </p:pic>
      </p:grpSp>
    </p:spTree>
    <p:extLst>
      <p:ext uri="{BB962C8B-B14F-4D97-AF65-F5344CB8AC3E}">
        <p14:creationId xmlns:p14="http://schemas.microsoft.com/office/powerpoint/2010/main" val="40242144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5178" y="1758374"/>
            <a:ext cx="5358452" cy="809431"/>
          </a:xfrm>
        </p:spPr>
        <p:txBody>
          <a:bodyPr>
            <a:normAutofit/>
          </a:bodyPr>
          <a:lstStyle/>
          <a:p>
            <a:pPr lvl="0"/>
            <a:r>
              <a:rPr lang="en-ID" sz="3312" b="1" dirty="0">
                <a:latin typeface="Arial Rounded MT Bold" panose="020F0704030504030204" pitchFamily="34" charset="0"/>
              </a:rPr>
              <a:t>Jurnal Kegiatan PKL</a:t>
            </a:r>
            <a:endParaRPr lang="id-ID" sz="3312" b="1" dirty="0">
              <a:latin typeface="Arial Rounded MT Bold" panose="020F0704030504030204" pitchFamily="34" charset="0"/>
            </a:endParaRPr>
          </a:p>
        </p:txBody>
      </p:sp>
      <p:sp>
        <p:nvSpPr>
          <p:cNvPr id="3" name="Content Placeholder 2"/>
          <p:cNvSpPr>
            <a:spLocks noGrp="1"/>
          </p:cNvSpPr>
          <p:nvPr>
            <p:ph idx="1"/>
          </p:nvPr>
        </p:nvSpPr>
        <p:spPr>
          <a:xfrm>
            <a:off x="1405724" y="2848949"/>
            <a:ext cx="10355034" cy="4165075"/>
          </a:xfrm>
        </p:spPr>
        <p:txBody>
          <a:bodyPr>
            <a:normAutofit/>
          </a:bodyPr>
          <a:lstStyle/>
          <a:p>
            <a:r>
              <a:rPr lang="en-ID" sz="2898" dirty="0">
                <a:latin typeface="Arial Rounded MT Bold" panose="020F0704030504030204" pitchFamily="34" charset="0"/>
              </a:rPr>
              <a:t>Peserta didik wajib me</a:t>
            </a:r>
            <a:r>
              <a:rPr lang="id-ID" sz="2898" dirty="0">
                <a:latin typeface="Arial Rounded MT Bold" panose="020F0704030504030204" pitchFamily="34" charset="0"/>
              </a:rPr>
              <a:t>mbuat </a:t>
            </a:r>
            <a:r>
              <a:rPr lang="en-ID" sz="2898" dirty="0">
                <a:latin typeface="Arial Rounded MT Bold" panose="020F0704030504030204" pitchFamily="34" charset="0"/>
              </a:rPr>
              <a:t>jurnal kegiatan PKL, </a:t>
            </a:r>
            <a:r>
              <a:rPr lang="en-US" sz="2898" dirty="0">
                <a:latin typeface="Arial Rounded MT Bold" panose="020F0704030504030204" pitchFamily="34" charset="0"/>
              </a:rPr>
              <a:t>lengkap </a:t>
            </a:r>
            <a:r>
              <a:rPr lang="en-ID" sz="2898" dirty="0">
                <a:latin typeface="Arial Rounded MT Bold" panose="020F0704030504030204" pitchFamily="34" charset="0"/>
              </a:rPr>
              <a:t>sesuai dengan topik-topik pembelajaran/jenis pekerjaan dan tugas-tugas lain yang diberikan pembimbing industri.</a:t>
            </a:r>
            <a:endParaRPr lang="id-ID" sz="2898" dirty="0">
              <a:latin typeface="Arial Rounded MT Bold" panose="020F0704030504030204" pitchFamily="34" charset="0"/>
            </a:endParaRPr>
          </a:p>
          <a:p>
            <a:r>
              <a:rPr lang="id-ID" sz="2898" dirty="0">
                <a:latin typeface="Arial Rounded MT Bold" panose="020F0704030504030204" pitchFamily="34" charset="0"/>
              </a:rPr>
              <a:t>Jurnal memuat catatan </a:t>
            </a:r>
            <a:r>
              <a:rPr lang="en-ID" sz="2898" dirty="0">
                <a:latin typeface="Arial Rounded MT Bold" panose="020F0704030504030204" pitchFamily="34" charset="0"/>
              </a:rPr>
              <a:t>kejadian-kejadian penting (pengalaman belajar) selama kegiatan PKL di Institusi Pasangan/Industri.</a:t>
            </a:r>
            <a:endParaRPr lang="id-ID" sz="2898" dirty="0">
              <a:latin typeface="Arial Rounded MT Bold" panose="020F0704030504030204" pitchFamily="34" charset="0"/>
            </a:endParaRPr>
          </a:p>
          <a:p>
            <a:r>
              <a:rPr lang="id-ID" sz="2898" dirty="0">
                <a:latin typeface="Arial Rounded MT Bold" panose="020F0704030504030204" pitchFamily="34" charset="0"/>
              </a:rPr>
              <a:t>Jurnal diparaf ol</a:t>
            </a:r>
            <a:r>
              <a:rPr lang="en-US" sz="2898" dirty="0">
                <a:latin typeface="Arial Rounded MT Bold" panose="020F0704030504030204" pitchFamily="34" charset="0"/>
              </a:rPr>
              <a:t>.</a:t>
            </a:r>
            <a:r>
              <a:rPr lang="id-ID" sz="2898" dirty="0">
                <a:latin typeface="Arial Rounded MT Bold" panose="020F0704030504030204" pitchFamily="34" charset="0"/>
              </a:rPr>
              <a:t>eh pembimbing industri</a:t>
            </a:r>
          </a:p>
        </p:txBody>
      </p:sp>
    </p:spTree>
    <p:extLst>
      <p:ext uri="{BB962C8B-B14F-4D97-AF65-F5344CB8AC3E}">
        <p14:creationId xmlns:p14="http://schemas.microsoft.com/office/powerpoint/2010/main" val="18144035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18084" y="1852843"/>
            <a:ext cx="8906069" cy="2667051"/>
          </a:xfrm>
          <a:prstGeom prst="rect">
            <a:avLst/>
          </a:prstGeom>
        </p:spPr>
        <p:txBody>
          <a:bodyPr wrap="square">
            <a:spAutoFit/>
          </a:bodyPr>
          <a:lstStyle/>
          <a:p>
            <a:pPr algn="ctr" eaLnBrk="0"/>
            <a:r>
              <a:rPr lang="en-ID" sz="2070" b="1" dirty="0">
                <a:latin typeface="Arial Rounded MT Bold" panose="020F0704030504030204" pitchFamily="34" charset="0"/>
              </a:rPr>
              <a:t>FORMAT JURNAL KEGIATAN PRAKTIK KERJA LAPANGAN </a:t>
            </a:r>
            <a:endParaRPr lang="id-ID" sz="2070" b="1" dirty="0">
              <a:latin typeface="Arial Rounded MT Bold" panose="020F0704030504030204" pitchFamily="34" charset="0"/>
            </a:endParaRPr>
          </a:p>
          <a:p>
            <a:pPr lvl="1" indent="-374623" eaLnBrk="0"/>
            <a:endParaRPr lang="en-US" sz="828" b="1" dirty="0">
              <a:latin typeface="Arial Rounded MT Bold" panose="020F0704030504030204" pitchFamily="34" charset="0"/>
            </a:endParaRPr>
          </a:p>
          <a:p>
            <a:pPr marL="2839247" indent="-2839247" eaLnBrk="0"/>
            <a:r>
              <a:rPr lang="id-ID" sz="1656" dirty="0">
                <a:latin typeface="Arial Rounded MT Bold" panose="020F0704030504030204" pitchFamily="34" charset="0"/>
              </a:rPr>
              <a:t>Nama </a:t>
            </a:r>
            <a:r>
              <a:rPr lang="en-ID" sz="1656" dirty="0">
                <a:latin typeface="Arial Rounded MT Bold" panose="020F0704030504030204" pitchFamily="34" charset="0"/>
              </a:rPr>
              <a:t>SMK</a:t>
            </a:r>
            <a:r>
              <a:rPr lang="en-US" sz="1656" dirty="0">
                <a:latin typeface="Arial Rounded MT Bold" panose="020F0704030504030204" pitchFamily="34" charset="0"/>
              </a:rPr>
              <a:t>	</a:t>
            </a:r>
            <a:r>
              <a:rPr lang="en-ID" sz="1656" dirty="0">
                <a:latin typeface="Arial Rounded MT Bold" panose="020F0704030504030204" pitchFamily="34" charset="0"/>
              </a:rPr>
              <a:t>: ............................................... </a:t>
            </a:r>
            <a:endParaRPr lang="en-US" sz="1656" dirty="0">
              <a:latin typeface="Arial Rounded MT Bold" panose="020F0704030504030204" pitchFamily="34" charset="0"/>
            </a:endParaRPr>
          </a:p>
          <a:p>
            <a:pPr marL="2839247" indent="-2839247" eaLnBrk="0"/>
            <a:r>
              <a:rPr lang="en-ID" sz="1656" dirty="0">
                <a:latin typeface="Arial Rounded MT Bold" panose="020F0704030504030204" pitchFamily="34" charset="0"/>
              </a:rPr>
              <a:t>Nama Peserta Didik</a:t>
            </a:r>
            <a:r>
              <a:rPr lang="en-US" sz="1656" dirty="0">
                <a:latin typeface="Arial Rounded MT Bold" panose="020F0704030504030204" pitchFamily="34" charset="0"/>
              </a:rPr>
              <a:t>	</a:t>
            </a:r>
            <a:r>
              <a:rPr lang="en-ID" sz="1656" dirty="0">
                <a:latin typeface="Arial Rounded MT Bold" panose="020F0704030504030204" pitchFamily="34" charset="0"/>
              </a:rPr>
              <a:t>: ...............................................</a:t>
            </a:r>
            <a:endParaRPr lang="id-ID" sz="1656" dirty="0">
              <a:latin typeface="Arial Rounded MT Bold" panose="020F0704030504030204" pitchFamily="34" charset="0"/>
            </a:endParaRPr>
          </a:p>
          <a:p>
            <a:pPr marL="2839247" indent="-2839247"/>
            <a:r>
              <a:rPr lang="en-ID" sz="1656" dirty="0">
                <a:latin typeface="Arial Rounded MT Bold" panose="020F0704030504030204" pitchFamily="34" charset="0"/>
              </a:rPr>
              <a:t>Semester</a:t>
            </a:r>
            <a:r>
              <a:rPr lang="en-US" sz="1656" dirty="0">
                <a:latin typeface="Arial Rounded MT Bold" panose="020F0704030504030204" pitchFamily="34" charset="0"/>
              </a:rPr>
              <a:t>	</a:t>
            </a:r>
            <a:r>
              <a:rPr lang="en-ID" sz="1656" dirty="0">
                <a:latin typeface="Arial Rounded MT Bold" panose="020F0704030504030204" pitchFamily="34" charset="0"/>
              </a:rPr>
              <a:t>: ...............................................</a:t>
            </a:r>
            <a:endParaRPr lang="id-ID" sz="1656" dirty="0">
              <a:latin typeface="Arial Rounded MT Bold" panose="020F0704030504030204" pitchFamily="34" charset="0"/>
            </a:endParaRPr>
          </a:p>
          <a:p>
            <a:pPr marL="2839247" indent="-2839247"/>
            <a:r>
              <a:rPr lang="id-ID" sz="1656" dirty="0">
                <a:latin typeface="Arial Rounded MT Bold" panose="020F0704030504030204" pitchFamily="34" charset="0"/>
              </a:rPr>
              <a:t>Kompetensi</a:t>
            </a:r>
            <a:r>
              <a:rPr lang="en-ID" sz="1656" dirty="0">
                <a:latin typeface="Arial Rounded MT Bold" panose="020F0704030504030204" pitchFamily="34" charset="0"/>
              </a:rPr>
              <a:t> Keahlian</a:t>
            </a:r>
            <a:r>
              <a:rPr lang="en-US" sz="1656" dirty="0">
                <a:latin typeface="Arial Rounded MT Bold" panose="020F0704030504030204" pitchFamily="34" charset="0"/>
              </a:rPr>
              <a:t>	</a:t>
            </a:r>
            <a:r>
              <a:rPr lang="en-ID" sz="1656" dirty="0">
                <a:latin typeface="Arial Rounded MT Bold" panose="020F0704030504030204" pitchFamily="34" charset="0"/>
              </a:rPr>
              <a:t>: ……………………………………...</a:t>
            </a:r>
            <a:endParaRPr lang="id-ID" sz="1656" dirty="0">
              <a:latin typeface="Arial Rounded MT Bold" panose="020F0704030504030204" pitchFamily="34" charset="0"/>
            </a:endParaRPr>
          </a:p>
          <a:p>
            <a:pPr marL="2839247" indent="-2839247"/>
            <a:r>
              <a:rPr lang="en-ID" sz="1656" dirty="0">
                <a:latin typeface="Arial Rounded MT Bold" panose="020F0704030504030204" pitchFamily="34" charset="0"/>
              </a:rPr>
              <a:t>Nama Industri</a:t>
            </a:r>
            <a:r>
              <a:rPr lang="en-US" sz="1656" dirty="0">
                <a:latin typeface="Arial Rounded MT Bold" panose="020F0704030504030204" pitchFamily="34" charset="0"/>
              </a:rPr>
              <a:t>	</a:t>
            </a:r>
            <a:r>
              <a:rPr lang="en-ID" sz="1656" dirty="0">
                <a:latin typeface="Arial Rounded MT Bold" panose="020F0704030504030204" pitchFamily="34" charset="0"/>
              </a:rPr>
              <a:t>: ...............................................</a:t>
            </a:r>
            <a:endParaRPr lang="id-ID" sz="1656" dirty="0">
              <a:latin typeface="Arial Rounded MT Bold" panose="020F0704030504030204" pitchFamily="34" charset="0"/>
            </a:endParaRPr>
          </a:p>
          <a:p>
            <a:pPr marL="2839247" indent="-2839247"/>
            <a:r>
              <a:rPr lang="en-ID" sz="1656" dirty="0">
                <a:latin typeface="Arial Rounded MT Bold" panose="020F0704030504030204" pitchFamily="34" charset="0"/>
              </a:rPr>
              <a:t>Nama Pembimbing</a:t>
            </a:r>
            <a:r>
              <a:rPr lang="en-US" sz="1656" dirty="0">
                <a:latin typeface="Arial Rounded MT Bold" panose="020F0704030504030204" pitchFamily="34" charset="0"/>
              </a:rPr>
              <a:t>	</a:t>
            </a:r>
            <a:r>
              <a:rPr lang="en-ID" sz="1656" dirty="0">
                <a:latin typeface="Arial Rounded MT Bold" panose="020F0704030504030204" pitchFamily="34" charset="0"/>
              </a:rPr>
              <a:t>: ...............................................</a:t>
            </a:r>
            <a:endParaRPr lang="id-ID" sz="1656" dirty="0">
              <a:latin typeface="Arial Rounded MT Bold" panose="020F0704030504030204" pitchFamily="34" charset="0"/>
            </a:endParaRPr>
          </a:p>
          <a:p>
            <a:pPr marL="2839247" indent="-2839247"/>
            <a:r>
              <a:rPr lang="en-ID" sz="1656" dirty="0">
                <a:latin typeface="Arial Rounded MT Bold" panose="020F0704030504030204" pitchFamily="34" charset="0"/>
              </a:rPr>
              <a:t>Alamat</a:t>
            </a:r>
            <a:r>
              <a:rPr lang="en-US" sz="1656" dirty="0">
                <a:latin typeface="Arial Rounded MT Bold" panose="020F0704030504030204" pitchFamily="34" charset="0"/>
              </a:rPr>
              <a:t>	</a:t>
            </a:r>
            <a:r>
              <a:rPr lang="en-ID" sz="1656" dirty="0">
                <a:latin typeface="Arial Rounded MT Bold" panose="020F0704030504030204" pitchFamily="34" charset="0"/>
              </a:rPr>
              <a:t>: ...............................................</a:t>
            </a:r>
            <a:endParaRPr lang="id-ID" sz="1656" dirty="0">
              <a:latin typeface="Arial Rounded MT Bold" panose="020F0704030504030204" pitchFamily="34" charset="0"/>
            </a:endParaRPr>
          </a:p>
          <a:p>
            <a:pPr marL="2839247" indent="-2839247"/>
            <a:r>
              <a:rPr lang="en-ID" sz="1656" dirty="0">
                <a:latin typeface="Arial Rounded MT Bold" panose="020F0704030504030204" pitchFamily="34" charset="0"/>
              </a:rPr>
              <a:t>Waktu PKL</a:t>
            </a:r>
            <a:r>
              <a:rPr lang="en-US" sz="1656" dirty="0">
                <a:latin typeface="Arial Rounded MT Bold" panose="020F0704030504030204" pitchFamily="34" charset="0"/>
              </a:rPr>
              <a:t>	</a:t>
            </a:r>
            <a:r>
              <a:rPr lang="en-ID" sz="1656" dirty="0">
                <a:latin typeface="Arial Rounded MT Bold" panose="020F0704030504030204" pitchFamily="34" charset="0"/>
              </a:rPr>
              <a:t>: ...............................................</a:t>
            </a:r>
            <a:endParaRPr lang="id-ID" sz="1656" dirty="0">
              <a:latin typeface="Arial Rounded MT Bold" panose="020F070403050403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45436997"/>
              </p:ext>
            </p:extLst>
          </p:nvPr>
        </p:nvGraphicFramePr>
        <p:xfrm>
          <a:off x="111344" y="4658724"/>
          <a:ext cx="12150465" cy="2752562"/>
        </p:xfrm>
        <a:graphic>
          <a:graphicData uri="http://schemas.openxmlformats.org/drawingml/2006/table">
            <a:tbl>
              <a:tblPr>
                <a:tableStyleId>{5C22544A-7EE6-4342-B048-85BDC9FD1C3A}</a:tableStyleId>
              </a:tblPr>
              <a:tblGrid>
                <a:gridCol w="2144628"/>
                <a:gridCol w="2935045"/>
                <a:gridCol w="2348037"/>
                <a:gridCol w="2614861"/>
                <a:gridCol w="2107897"/>
              </a:tblGrid>
              <a:tr h="1211397">
                <a:tc>
                  <a:txBody>
                    <a:bodyPr/>
                    <a:lstStyle/>
                    <a:p>
                      <a:pPr algn="ctr" eaLnBrk="0">
                        <a:spcAft>
                          <a:spcPts val="0"/>
                        </a:spcAft>
                      </a:pPr>
                      <a:r>
                        <a:rPr lang="en-ID" sz="2100" b="0" spc="50" dirty="0">
                          <a:solidFill>
                            <a:schemeClr val="tx1"/>
                          </a:solidFill>
                          <a:effectLst/>
                          <a:latin typeface="Arial Rounded MT Bold" panose="020F0704030504030204" pitchFamily="34" charset="0"/>
                        </a:rPr>
                        <a:t>Kompetensi Dasar</a:t>
                      </a:r>
                      <a:endParaRPr lang="id-ID" sz="2100" b="0" dirty="0">
                        <a:solidFill>
                          <a:schemeClr val="tx1"/>
                        </a:solidFill>
                        <a:effectLst/>
                        <a:latin typeface="Arial Rounded MT Bold" panose="020F0704030504030204" pitchFamily="34" charset="0"/>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eaLnBrk="0">
                        <a:spcAft>
                          <a:spcPts val="0"/>
                        </a:spcAft>
                      </a:pPr>
                      <a:r>
                        <a:rPr lang="en-ID" sz="2100" b="0" spc="50" dirty="0">
                          <a:solidFill>
                            <a:schemeClr val="tx1"/>
                          </a:solidFill>
                          <a:effectLst/>
                          <a:latin typeface="Arial Rounded MT Bold" panose="020F0704030504030204" pitchFamily="34" charset="0"/>
                        </a:rPr>
                        <a:t>Topik Pembelajaran/</a:t>
                      </a:r>
                      <a:endParaRPr lang="id-ID" sz="2100" b="0" dirty="0">
                        <a:solidFill>
                          <a:schemeClr val="tx1"/>
                        </a:solidFill>
                        <a:effectLst/>
                        <a:latin typeface="Arial Rounded MT Bold" panose="020F0704030504030204" pitchFamily="34" charset="0"/>
                      </a:endParaRPr>
                    </a:p>
                    <a:p>
                      <a:pPr algn="ctr" eaLnBrk="0">
                        <a:spcAft>
                          <a:spcPts val="0"/>
                        </a:spcAft>
                      </a:pPr>
                      <a:r>
                        <a:rPr lang="en-ID" sz="2100" b="0" spc="50" dirty="0">
                          <a:solidFill>
                            <a:schemeClr val="tx1"/>
                          </a:solidFill>
                          <a:effectLst/>
                          <a:latin typeface="Arial Rounded MT Bold" panose="020F0704030504030204" pitchFamily="34" charset="0"/>
                        </a:rPr>
                        <a:t>Pekerjaan*)</a:t>
                      </a:r>
                      <a:endParaRPr lang="id-ID" sz="2100" b="0" dirty="0">
                        <a:solidFill>
                          <a:schemeClr val="tx1"/>
                        </a:solidFill>
                        <a:effectLst/>
                        <a:latin typeface="Arial Rounded MT Bold" panose="020F0704030504030204" pitchFamily="34" charset="0"/>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eaLnBrk="0">
                        <a:spcAft>
                          <a:spcPts val="0"/>
                        </a:spcAft>
                      </a:pPr>
                      <a:r>
                        <a:rPr lang="en-ID" sz="2100" b="0" spc="50" dirty="0">
                          <a:solidFill>
                            <a:schemeClr val="tx1"/>
                          </a:solidFill>
                          <a:effectLst/>
                          <a:latin typeface="Arial Rounded MT Bold" panose="020F0704030504030204" pitchFamily="34" charset="0"/>
                        </a:rPr>
                        <a:t>Nilai</a:t>
                      </a:r>
                      <a:r>
                        <a:rPr lang="id-ID" sz="2100" b="0" spc="50" dirty="0">
                          <a:solidFill>
                            <a:schemeClr val="tx1"/>
                          </a:solidFill>
                          <a:effectLst/>
                          <a:latin typeface="Arial Rounded MT Bold" panose="020F0704030504030204" pitchFamily="34" charset="0"/>
                        </a:rPr>
                        <a:t>-nilai karakter budaya industri</a:t>
                      </a:r>
                      <a:r>
                        <a:rPr lang="id-ID" sz="2100" b="0" spc="50" dirty="0" smtClean="0">
                          <a:solidFill>
                            <a:schemeClr val="tx1"/>
                          </a:solidFill>
                          <a:effectLst/>
                          <a:latin typeface="Arial Rounded MT Bold" panose="020F0704030504030204" pitchFamily="34" charset="0"/>
                        </a:rPr>
                        <a:t>**)</a:t>
                      </a:r>
                      <a:endParaRPr lang="id-ID" sz="2100" b="0" dirty="0">
                        <a:solidFill>
                          <a:schemeClr val="tx1"/>
                        </a:solidFill>
                        <a:effectLst/>
                        <a:latin typeface="Arial Rounded MT Bold" panose="020F07040305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eaLnBrk="0">
                        <a:spcAft>
                          <a:spcPts val="0"/>
                        </a:spcAft>
                      </a:pPr>
                      <a:r>
                        <a:rPr lang="en-ID" sz="2100" b="0" spc="50" dirty="0">
                          <a:solidFill>
                            <a:schemeClr val="tx1"/>
                          </a:solidFill>
                          <a:effectLst/>
                          <a:latin typeface="Arial Rounded MT Bold" panose="020F0704030504030204" pitchFamily="34" charset="0"/>
                        </a:rPr>
                        <a:t>Tanggal Pelaksanaan</a:t>
                      </a:r>
                      <a:endParaRPr lang="id-ID" sz="2100" b="0" dirty="0">
                        <a:solidFill>
                          <a:schemeClr val="tx1"/>
                        </a:solidFill>
                        <a:effectLst/>
                        <a:latin typeface="Arial Rounded MT Bold" panose="020F0704030504030204" pitchFamily="34" charset="0"/>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eaLnBrk="0">
                        <a:spcAft>
                          <a:spcPts val="0"/>
                        </a:spcAft>
                      </a:pPr>
                      <a:r>
                        <a:rPr lang="en-ID" sz="2100" b="0" spc="50" dirty="0">
                          <a:solidFill>
                            <a:schemeClr val="tx1"/>
                          </a:solidFill>
                          <a:effectLst/>
                          <a:latin typeface="Arial Rounded MT Bold" panose="020F0704030504030204" pitchFamily="34" charset="0"/>
                        </a:rPr>
                        <a:t>Tanda Tangan Pembimbing</a:t>
                      </a:r>
                      <a:endParaRPr lang="id-ID" sz="2100" b="0" dirty="0">
                        <a:solidFill>
                          <a:schemeClr val="tx1"/>
                        </a:solidFill>
                        <a:effectLst/>
                        <a:latin typeface="Arial Rounded MT Bold" panose="020F0704030504030204" pitchFamily="34" charset="0"/>
                        <a:ea typeface="Times New Roman"/>
                        <a:cs typeface="Times New Roma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5293">
                <a:tc rowSpan="2">
                  <a:txBody>
                    <a:bodyPr/>
                    <a:lstStyle/>
                    <a:p>
                      <a:pPr marL="457200">
                        <a:lnSpc>
                          <a:spcPct val="115000"/>
                        </a:lnSpc>
                        <a:spcAft>
                          <a:spcPts val="0"/>
                        </a:spcAft>
                      </a:pPr>
                      <a:r>
                        <a:rPr lang="en-ID" sz="1200" b="1">
                          <a:solidFill>
                            <a:schemeClr val="tx1"/>
                          </a:solidFill>
                          <a:effectLst/>
                          <a:latin typeface="Arial Rounded MT Bold" panose="020F0704030504030204" pitchFamily="34" charset="0"/>
                        </a:rPr>
                        <a:t> </a:t>
                      </a:r>
                      <a:endParaRPr lang="id-ID" sz="1200" b="1">
                        <a:solidFill>
                          <a:schemeClr val="tx1"/>
                        </a:solidFill>
                        <a:effectLst/>
                        <a:latin typeface="Arial Rounded MT Bold" panose="020F0704030504030204" pitchFamily="34" charset="0"/>
                        <a:ea typeface="Calibri"/>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a:solidFill>
                            <a:schemeClr val="tx1"/>
                          </a:solidFill>
                          <a:effectLst/>
                          <a:latin typeface="Arial Rounded MT Bold" panose="020F0704030504030204" pitchFamily="34" charset="0"/>
                        </a:rPr>
                        <a:t> </a:t>
                      </a:r>
                      <a:endParaRPr lang="id-ID" sz="1100" b="1">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a:solidFill>
                            <a:schemeClr val="tx1"/>
                          </a:solidFill>
                          <a:effectLst/>
                          <a:latin typeface="Arial Rounded MT Bold" panose="020F0704030504030204" pitchFamily="34" charset="0"/>
                        </a:rPr>
                        <a:t> </a:t>
                      </a:r>
                      <a:endParaRPr lang="id-ID" sz="1100" b="1">
                        <a:solidFill>
                          <a:schemeClr val="tx1"/>
                        </a:solidFill>
                        <a:effectLst/>
                        <a:latin typeface="Arial Rounded MT Bold" panose="020F0704030504030204" pitchFamily="34" charset="0"/>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dirty="0">
                          <a:solidFill>
                            <a:schemeClr val="tx1"/>
                          </a:solidFill>
                          <a:effectLst/>
                          <a:latin typeface="Arial Rounded MT Bold" panose="020F0704030504030204" pitchFamily="34" charset="0"/>
                        </a:rPr>
                        <a:t> </a:t>
                      </a:r>
                      <a:endParaRPr lang="id-ID" sz="1100" b="1" dirty="0">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a:solidFill>
                            <a:schemeClr val="tx1"/>
                          </a:solidFill>
                          <a:effectLst/>
                          <a:latin typeface="Arial Rounded MT Bold" panose="020F0704030504030204" pitchFamily="34" charset="0"/>
                        </a:rPr>
                        <a:t> </a:t>
                      </a:r>
                      <a:endParaRPr lang="id-ID" sz="1100" b="1">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5293">
                <a:tc vMerge="1">
                  <a:txBody>
                    <a:bodyPr/>
                    <a:lstStyle/>
                    <a:p>
                      <a:endParaRPr lang="id-ID"/>
                    </a:p>
                  </a:txBody>
                  <a:tcPr/>
                </a:tc>
                <a:tc>
                  <a:txBody>
                    <a:bodyPr/>
                    <a:lstStyle/>
                    <a:p>
                      <a:pPr eaLnBrk="0">
                        <a:spcAft>
                          <a:spcPts val="0"/>
                        </a:spcAft>
                      </a:pPr>
                      <a:r>
                        <a:rPr lang="en-ID" sz="1200" b="1">
                          <a:solidFill>
                            <a:schemeClr val="tx1"/>
                          </a:solidFill>
                          <a:effectLst/>
                          <a:latin typeface="Arial Rounded MT Bold" panose="020F0704030504030204" pitchFamily="34" charset="0"/>
                        </a:rPr>
                        <a:t> </a:t>
                      </a:r>
                      <a:endParaRPr lang="id-ID" sz="1100" b="1">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a:solidFill>
                            <a:schemeClr val="tx1"/>
                          </a:solidFill>
                          <a:effectLst/>
                          <a:latin typeface="Arial Rounded MT Bold" panose="020F0704030504030204" pitchFamily="34" charset="0"/>
                        </a:rPr>
                        <a:t> </a:t>
                      </a:r>
                      <a:endParaRPr lang="id-ID" sz="1100" b="1">
                        <a:solidFill>
                          <a:schemeClr val="tx1"/>
                        </a:solidFill>
                        <a:effectLst/>
                        <a:latin typeface="Arial Rounded MT Bold" panose="020F0704030504030204" pitchFamily="34" charset="0"/>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dirty="0">
                          <a:solidFill>
                            <a:schemeClr val="tx1"/>
                          </a:solidFill>
                          <a:effectLst/>
                          <a:latin typeface="Arial Rounded MT Bold" panose="020F0704030504030204" pitchFamily="34" charset="0"/>
                        </a:rPr>
                        <a:t> </a:t>
                      </a:r>
                      <a:endParaRPr lang="id-ID" sz="1100" b="1" dirty="0">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dirty="0">
                          <a:solidFill>
                            <a:schemeClr val="tx1"/>
                          </a:solidFill>
                          <a:effectLst/>
                          <a:latin typeface="Arial Rounded MT Bold" panose="020F0704030504030204" pitchFamily="34" charset="0"/>
                        </a:rPr>
                        <a:t> </a:t>
                      </a:r>
                      <a:endParaRPr lang="id-ID" sz="1100" b="1" dirty="0">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5293">
                <a:tc rowSpan="2">
                  <a:txBody>
                    <a:bodyPr/>
                    <a:lstStyle/>
                    <a:p>
                      <a:pPr>
                        <a:lnSpc>
                          <a:spcPct val="115000"/>
                        </a:lnSpc>
                        <a:spcAft>
                          <a:spcPts val="0"/>
                        </a:spcAft>
                        <a:tabLst>
                          <a:tab pos="291465" algn="l"/>
                        </a:tabLst>
                      </a:pPr>
                      <a:r>
                        <a:rPr lang="en-ID" sz="1200" b="1">
                          <a:solidFill>
                            <a:schemeClr val="tx1"/>
                          </a:solidFill>
                          <a:effectLst/>
                          <a:latin typeface="Arial Rounded MT Bold" panose="020F0704030504030204" pitchFamily="34" charset="0"/>
                        </a:rPr>
                        <a:t> </a:t>
                      </a:r>
                      <a:endParaRPr lang="id-ID" sz="1200" b="1">
                        <a:solidFill>
                          <a:schemeClr val="tx1"/>
                        </a:solidFill>
                        <a:effectLst/>
                        <a:latin typeface="Arial Rounded MT Bold" panose="020F0704030504030204" pitchFamily="34" charset="0"/>
                        <a:ea typeface="Calibri"/>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a:solidFill>
                            <a:schemeClr val="tx1"/>
                          </a:solidFill>
                          <a:effectLst/>
                          <a:latin typeface="Arial Rounded MT Bold" panose="020F0704030504030204" pitchFamily="34" charset="0"/>
                        </a:rPr>
                        <a:t> </a:t>
                      </a:r>
                      <a:endParaRPr lang="id-ID" sz="1100" b="1">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a:solidFill>
                            <a:schemeClr val="tx1"/>
                          </a:solidFill>
                          <a:effectLst/>
                          <a:latin typeface="Arial Rounded MT Bold" panose="020F0704030504030204" pitchFamily="34" charset="0"/>
                        </a:rPr>
                        <a:t> </a:t>
                      </a:r>
                      <a:endParaRPr lang="id-ID" sz="1100" b="1">
                        <a:solidFill>
                          <a:schemeClr val="tx1"/>
                        </a:solidFill>
                        <a:effectLst/>
                        <a:latin typeface="Arial Rounded MT Bold" panose="020F0704030504030204" pitchFamily="34" charset="0"/>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dirty="0">
                          <a:solidFill>
                            <a:schemeClr val="tx1"/>
                          </a:solidFill>
                          <a:effectLst/>
                          <a:latin typeface="Arial Rounded MT Bold" panose="020F0704030504030204" pitchFamily="34" charset="0"/>
                        </a:rPr>
                        <a:t> </a:t>
                      </a:r>
                      <a:endParaRPr lang="id-ID" sz="1100" b="1" dirty="0">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dirty="0">
                          <a:solidFill>
                            <a:schemeClr val="tx1"/>
                          </a:solidFill>
                          <a:effectLst/>
                          <a:latin typeface="Arial Rounded MT Bold" panose="020F0704030504030204" pitchFamily="34" charset="0"/>
                        </a:rPr>
                        <a:t> </a:t>
                      </a:r>
                      <a:endParaRPr lang="id-ID" sz="1100" b="1" dirty="0">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5293">
                <a:tc vMerge="1">
                  <a:txBody>
                    <a:bodyPr/>
                    <a:lstStyle/>
                    <a:p>
                      <a:endParaRPr lang="id-ID"/>
                    </a:p>
                  </a:txBody>
                  <a:tcPr/>
                </a:tc>
                <a:tc>
                  <a:txBody>
                    <a:bodyPr/>
                    <a:lstStyle/>
                    <a:p>
                      <a:pPr eaLnBrk="0">
                        <a:spcAft>
                          <a:spcPts val="0"/>
                        </a:spcAft>
                      </a:pPr>
                      <a:r>
                        <a:rPr lang="en-ID" sz="1200" b="1" dirty="0">
                          <a:solidFill>
                            <a:schemeClr val="tx1"/>
                          </a:solidFill>
                          <a:effectLst/>
                          <a:latin typeface="Arial Rounded MT Bold" panose="020F0704030504030204" pitchFamily="34" charset="0"/>
                        </a:rPr>
                        <a:t> </a:t>
                      </a:r>
                      <a:endParaRPr lang="id-ID" sz="1100" b="1" dirty="0">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a:solidFill>
                            <a:schemeClr val="tx1"/>
                          </a:solidFill>
                          <a:effectLst/>
                          <a:latin typeface="Arial Rounded MT Bold" panose="020F0704030504030204" pitchFamily="34" charset="0"/>
                        </a:rPr>
                        <a:t> </a:t>
                      </a:r>
                      <a:endParaRPr lang="id-ID" sz="1100" b="1">
                        <a:solidFill>
                          <a:schemeClr val="tx1"/>
                        </a:solidFill>
                        <a:effectLst/>
                        <a:latin typeface="Arial Rounded MT Bold" panose="020F0704030504030204" pitchFamily="34" charset="0"/>
                        <a:ea typeface="Times New Roman"/>
                        <a:cs typeface="Times New Roma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dirty="0">
                          <a:solidFill>
                            <a:schemeClr val="tx1"/>
                          </a:solidFill>
                          <a:effectLst/>
                          <a:latin typeface="Arial Rounded MT Bold" panose="020F0704030504030204" pitchFamily="34" charset="0"/>
                        </a:rPr>
                        <a:t> </a:t>
                      </a:r>
                      <a:endParaRPr lang="id-ID" sz="1100" b="1" dirty="0">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0">
                        <a:spcAft>
                          <a:spcPts val="0"/>
                        </a:spcAft>
                      </a:pPr>
                      <a:r>
                        <a:rPr lang="en-ID" sz="1200" b="1" dirty="0">
                          <a:solidFill>
                            <a:schemeClr val="tx1"/>
                          </a:solidFill>
                          <a:effectLst/>
                          <a:latin typeface="Arial Rounded MT Bold" panose="020F0704030504030204" pitchFamily="34" charset="0"/>
                        </a:rPr>
                        <a:t> </a:t>
                      </a:r>
                      <a:endParaRPr lang="id-ID" sz="1100" b="1" dirty="0">
                        <a:solidFill>
                          <a:schemeClr val="tx1"/>
                        </a:solidFill>
                        <a:effectLst/>
                        <a:latin typeface="Arial Rounded MT Bold" panose="020F0704030504030204" pitchFamily="34" charset="0"/>
                        <a:ea typeface="Times New Roman"/>
                        <a:cs typeface="Times New Roman"/>
                      </a:endParaRPr>
                    </a:p>
                  </a:txBody>
                  <a:tcPr marL="55866" marR="55866" marT="55866" marB="5586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7081940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6233" y="1370850"/>
            <a:ext cx="8110830" cy="1189362"/>
          </a:xfrm>
        </p:spPr>
        <p:txBody>
          <a:bodyPr>
            <a:normAutofit/>
          </a:bodyPr>
          <a:lstStyle/>
          <a:p>
            <a:pPr lvl="0"/>
            <a:r>
              <a:rPr lang="id-ID" sz="3312" dirty="0">
                <a:latin typeface="Arial Rounded MT Bold" panose="020F0704030504030204" pitchFamily="34" charset="0"/>
              </a:rPr>
              <a:t>Dokumentasi </a:t>
            </a:r>
            <a:br>
              <a:rPr lang="id-ID" sz="3312" dirty="0">
                <a:latin typeface="Arial Rounded MT Bold" panose="020F0704030504030204" pitchFamily="34" charset="0"/>
              </a:rPr>
            </a:br>
            <a:r>
              <a:rPr lang="id-ID" sz="3312" dirty="0">
                <a:latin typeface="Arial Rounded MT Bold" panose="020F0704030504030204" pitchFamily="34" charset="0"/>
              </a:rPr>
              <a:t>portopolio </a:t>
            </a:r>
            <a:r>
              <a:rPr lang="en-ID" sz="3312" dirty="0">
                <a:latin typeface="Arial Rounded MT Bold" panose="020F0704030504030204" pitchFamily="34" charset="0"/>
              </a:rPr>
              <a:t>PKL</a:t>
            </a:r>
            <a:endParaRPr lang="id-ID" sz="3312" dirty="0">
              <a:latin typeface="Arial Rounded MT Bold" panose="020F0704030504030204" pitchFamily="34" charset="0"/>
            </a:endParaRPr>
          </a:p>
        </p:txBody>
      </p:sp>
      <p:sp>
        <p:nvSpPr>
          <p:cNvPr id="3" name="Content Placeholder 2"/>
          <p:cNvSpPr>
            <a:spLocks noGrp="1"/>
          </p:cNvSpPr>
          <p:nvPr>
            <p:ph idx="1"/>
          </p:nvPr>
        </p:nvSpPr>
        <p:spPr>
          <a:xfrm>
            <a:off x="1759768" y="2731384"/>
            <a:ext cx="10084501" cy="4728016"/>
          </a:xfrm>
        </p:spPr>
        <p:txBody>
          <a:bodyPr>
            <a:noAutofit/>
          </a:bodyPr>
          <a:lstStyle/>
          <a:p>
            <a:pPr marL="0" indent="0" eaLnBrk="0">
              <a:buNone/>
            </a:pPr>
            <a:r>
              <a:rPr lang="id-ID" sz="2484" dirty="0">
                <a:latin typeface="Arial Rounded MT Bold" panose="020F0704030504030204" pitchFamily="34" charset="0"/>
              </a:rPr>
              <a:t>Dokumentasi portopolio </a:t>
            </a:r>
            <a:r>
              <a:rPr lang="en-ID" sz="2484" dirty="0">
                <a:latin typeface="Arial Rounded MT Bold" panose="020F0704030504030204" pitchFamily="34" charset="0"/>
              </a:rPr>
              <a:t>PKL sekurang-kurangnya memuat sebagai berikut.</a:t>
            </a:r>
            <a:endParaRPr lang="id-ID" sz="2484" dirty="0">
              <a:latin typeface="Arial Rounded MT Bold" panose="020F0704030504030204" pitchFamily="34" charset="0"/>
            </a:endParaRPr>
          </a:p>
          <a:p>
            <a:pPr eaLnBrk="0">
              <a:spcBef>
                <a:spcPts val="622"/>
              </a:spcBef>
            </a:pPr>
            <a:r>
              <a:rPr lang="en-ID" sz="2484" dirty="0">
                <a:latin typeface="Arial Rounded MT Bold" panose="020F0704030504030204" pitchFamily="34" charset="0"/>
              </a:rPr>
              <a:t>Halaman Judul</a:t>
            </a:r>
            <a:endParaRPr lang="id-ID" sz="2484" dirty="0">
              <a:latin typeface="Arial Rounded MT Bold" panose="020F0704030504030204" pitchFamily="34" charset="0"/>
            </a:endParaRPr>
          </a:p>
          <a:p>
            <a:pPr eaLnBrk="0">
              <a:spcBef>
                <a:spcPts val="0"/>
              </a:spcBef>
            </a:pPr>
            <a:r>
              <a:rPr lang="en-ID" sz="2484" dirty="0">
                <a:latin typeface="Arial Rounded MT Bold" panose="020F0704030504030204" pitchFamily="34" charset="0"/>
              </a:rPr>
              <a:t>Halaman Pengesahan</a:t>
            </a:r>
            <a:endParaRPr lang="id-ID" sz="2484" dirty="0">
              <a:latin typeface="Arial Rounded MT Bold" panose="020F0704030504030204" pitchFamily="34" charset="0"/>
            </a:endParaRPr>
          </a:p>
          <a:p>
            <a:pPr eaLnBrk="0">
              <a:spcBef>
                <a:spcPts val="0"/>
              </a:spcBef>
            </a:pPr>
            <a:r>
              <a:rPr lang="en-ID" sz="2484" dirty="0">
                <a:latin typeface="Arial Rounded MT Bold" panose="020F0704030504030204" pitchFamily="34" charset="0"/>
              </a:rPr>
              <a:t>Daftar Isi</a:t>
            </a:r>
            <a:endParaRPr lang="id-ID" sz="2484" dirty="0">
              <a:latin typeface="Arial Rounded MT Bold" panose="020F0704030504030204" pitchFamily="34" charset="0"/>
            </a:endParaRPr>
          </a:p>
          <a:p>
            <a:pPr eaLnBrk="0">
              <a:spcBef>
                <a:spcPts val="0"/>
              </a:spcBef>
            </a:pPr>
            <a:r>
              <a:rPr lang="en-ID" sz="2484" dirty="0">
                <a:latin typeface="Arial Rounded MT Bold" panose="020F0704030504030204" pitchFamily="34" charset="0"/>
              </a:rPr>
              <a:t>Daftar Gambar (jika ada)</a:t>
            </a:r>
            <a:endParaRPr lang="id-ID" sz="2484" dirty="0">
              <a:latin typeface="Arial Rounded MT Bold" panose="020F0704030504030204" pitchFamily="34" charset="0"/>
            </a:endParaRPr>
          </a:p>
          <a:p>
            <a:pPr eaLnBrk="0">
              <a:spcBef>
                <a:spcPts val="0"/>
              </a:spcBef>
            </a:pPr>
            <a:r>
              <a:rPr lang="en-ID" sz="2484" dirty="0">
                <a:latin typeface="Arial Rounded MT Bold" panose="020F0704030504030204" pitchFamily="34" charset="0"/>
              </a:rPr>
              <a:t>Daftar Lampiran </a:t>
            </a:r>
            <a:endParaRPr lang="id-ID" sz="2484" dirty="0">
              <a:latin typeface="Arial Rounded MT Bold" panose="020F0704030504030204" pitchFamily="34" charset="0"/>
            </a:endParaRPr>
          </a:p>
          <a:p>
            <a:pPr eaLnBrk="0">
              <a:spcBef>
                <a:spcPts val="0"/>
              </a:spcBef>
              <a:tabLst>
                <a:tab pos="1544498" algn="l"/>
              </a:tabLst>
            </a:pPr>
            <a:r>
              <a:rPr lang="en-ID" sz="2484" dirty="0">
                <a:latin typeface="Arial Rounded MT Bold" panose="020F0704030504030204" pitchFamily="34" charset="0"/>
              </a:rPr>
              <a:t>BAB I.	PENDAHULUAN </a:t>
            </a:r>
            <a:endParaRPr lang="id-ID" sz="2484" dirty="0">
              <a:latin typeface="Arial Rounded MT Bold" panose="020F0704030504030204" pitchFamily="34" charset="0"/>
            </a:endParaRPr>
          </a:p>
          <a:p>
            <a:pPr eaLnBrk="0">
              <a:spcBef>
                <a:spcPts val="0"/>
              </a:spcBef>
              <a:tabLst>
                <a:tab pos="1544498" algn="l"/>
              </a:tabLst>
            </a:pPr>
            <a:r>
              <a:rPr lang="en-ID" sz="2484" dirty="0">
                <a:latin typeface="Arial Rounded MT Bold" panose="020F0704030504030204" pitchFamily="34" charset="0"/>
              </a:rPr>
              <a:t>BAB II.</a:t>
            </a:r>
            <a:r>
              <a:rPr lang="en-US" sz="2484" dirty="0">
                <a:latin typeface="Arial Rounded MT Bold" panose="020F0704030504030204" pitchFamily="34" charset="0"/>
              </a:rPr>
              <a:t>	</a:t>
            </a:r>
            <a:r>
              <a:rPr lang="en-ID" sz="2484" dirty="0">
                <a:latin typeface="Arial Rounded MT Bold" panose="020F0704030504030204" pitchFamily="34" charset="0"/>
              </a:rPr>
              <a:t>PROSES DAN HASIL BELAJAR DI INDUSTRI/DUDI </a:t>
            </a:r>
            <a:endParaRPr lang="id-ID" sz="2484" dirty="0">
              <a:latin typeface="Arial Rounded MT Bold" panose="020F0704030504030204" pitchFamily="34" charset="0"/>
            </a:endParaRPr>
          </a:p>
          <a:p>
            <a:pPr eaLnBrk="0">
              <a:spcBef>
                <a:spcPts val="0"/>
              </a:spcBef>
              <a:tabLst>
                <a:tab pos="1544498" algn="l"/>
              </a:tabLst>
            </a:pPr>
            <a:r>
              <a:rPr lang="en-ID" sz="2484" dirty="0">
                <a:latin typeface="Arial Rounded MT Bold" panose="020F0704030504030204" pitchFamily="34" charset="0"/>
              </a:rPr>
              <a:t>BAB III.</a:t>
            </a:r>
            <a:r>
              <a:rPr lang="en-US" sz="2484" dirty="0">
                <a:latin typeface="Arial Rounded MT Bold" panose="020F0704030504030204" pitchFamily="34" charset="0"/>
              </a:rPr>
              <a:t>	</a:t>
            </a:r>
            <a:r>
              <a:rPr lang="en-ID" sz="2484" dirty="0">
                <a:latin typeface="Arial Rounded MT Bold" panose="020F0704030504030204" pitchFamily="34" charset="0"/>
              </a:rPr>
              <a:t>PENUTUP </a:t>
            </a:r>
            <a:endParaRPr lang="id-ID" sz="2484" dirty="0">
              <a:latin typeface="Arial Rounded MT Bold" panose="020F0704030504030204" pitchFamily="34" charset="0"/>
            </a:endParaRPr>
          </a:p>
          <a:p>
            <a:pPr marL="0" indent="0" eaLnBrk="0">
              <a:buNone/>
              <a:tabLst>
                <a:tab pos="1544498" algn="l"/>
              </a:tabLst>
            </a:pPr>
            <a:r>
              <a:rPr lang="id-ID" sz="2484" dirty="0">
                <a:latin typeface="Arial Rounded MT Bold" panose="020F0704030504030204" pitchFamily="34" charset="0"/>
              </a:rPr>
              <a:t>Dokumen portopolio </a:t>
            </a:r>
            <a:r>
              <a:rPr lang="en-ID" sz="2484" dirty="0">
                <a:latin typeface="Arial Rounded MT Bold" panose="020F0704030504030204" pitchFamily="34" charset="0"/>
              </a:rPr>
              <a:t>hasil kegiatan PKL di Institusi Pasangan/ Industri digunakan sebagai bahan penilaian peserta didik.</a:t>
            </a:r>
            <a:endParaRPr lang="id-ID" sz="2484" dirty="0">
              <a:latin typeface="Arial Rounded MT Bold" panose="020F0704030504030204" pitchFamily="34" charset="0"/>
            </a:endParaRPr>
          </a:p>
        </p:txBody>
      </p:sp>
    </p:spTree>
    <p:extLst>
      <p:ext uri="{BB962C8B-B14F-4D97-AF65-F5344CB8AC3E}">
        <p14:creationId xmlns:p14="http://schemas.microsoft.com/office/powerpoint/2010/main" val="1418034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080" y="1731695"/>
            <a:ext cx="8532639" cy="608780"/>
          </a:xfrm>
        </p:spPr>
        <p:txBody>
          <a:bodyPr>
            <a:normAutofit/>
          </a:bodyPr>
          <a:lstStyle/>
          <a:p>
            <a:r>
              <a:rPr lang="id-ID" sz="2898" b="1" dirty="0">
                <a:latin typeface="Arial Rounded MT Bold" panose="020F0704030504030204" pitchFamily="34" charset="0"/>
              </a:rPr>
              <a:t>Petunjuk Umum bagi Peserta </a:t>
            </a:r>
            <a:r>
              <a:rPr lang="en-ID" sz="2898" b="1" dirty="0">
                <a:latin typeface="Arial Rounded MT Bold" panose="020F0704030504030204" pitchFamily="34" charset="0"/>
              </a:rPr>
              <a:t>PKL </a:t>
            </a:r>
            <a:endParaRPr lang="id-ID" sz="2898" b="1" dirty="0">
              <a:latin typeface="Arial Rounded MT Bold" panose="020F0704030504030204" pitchFamily="34" charset="0"/>
            </a:endParaRPr>
          </a:p>
        </p:txBody>
      </p:sp>
      <p:sp>
        <p:nvSpPr>
          <p:cNvPr id="3" name="Content Placeholder 2"/>
          <p:cNvSpPr>
            <a:spLocks noGrp="1"/>
          </p:cNvSpPr>
          <p:nvPr>
            <p:ph idx="1"/>
          </p:nvPr>
        </p:nvSpPr>
        <p:spPr>
          <a:xfrm>
            <a:off x="2018120" y="2551565"/>
            <a:ext cx="9466599" cy="3008618"/>
          </a:xfrm>
        </p:spPr>
        <p:txBody>
          <a:bodyPr>
            <a:noAutofit/>
          </a:bodyPr>
          <a:lstStyle/>
          <a:p>
            <a:pPr lvl="0"/>
            <a:r>
              <a:rPr lang="id-ID" sz="2484" dirty="0">
                <a:latin typeface="Arial Rounded MT Bold" panose="020F0704030504030204" pitchFamily="34" charset="0"/>
              </a:rPr>
              <a:t>Peserta </a:t>
            </a:r>
            <a:r>
              <a:rPr lang="en-ID" sz="2484" dirty="0">
                <a:latin typeface="Arial Rounded MT Bold" panose="020F0704030504030204" pitchFamily="34" charset="0"/>
              </a:rPr>
              <a:t>PKL </a:t>
            </a:r>
            <a:r>
              <a:rPr lang="id-ID" sz="2484" dirty="0">
                <a:latin typeface="Arial Rounded MT Bold" panose="020F0704030504030204" pitchFamily="34" charset="0"/>
              </a:rPr>
              <a:t>memahami tata tertib/aturan yang berlaku di tempat PKL dan harus </a:t>
            </a:r>
            <a:r>
              <a:rPr lang="en-US" sz="2484" dirty="0">
                <a:latin typeface="Arial Rounded MT Bold" panose="020F0704030504030204" pitchFamily="34" charset="0"/>
              </a:rPr>
              <a:t>melaksanakan </a:t>
            </a:r>
            <a:r>
              <a:rPr lang="id-ID" sz="2484" dirty="0">
                <a:latin typeface="Arial Rounded MT Bold" panose="020F0704030504030204" pitchFamily="34" charset="0"/>
              </a:rPr>
              <a:t>tata tertib</a:t>
            </a:r>
            <a:r>
              <a:rPr lang="en-US" sz="2484" dirty="0">
                <a:latin typeface="Arial Rounded MT Bold" panose="020F0704030504030204" pitchFamily="34" charset="0"/>
              </a:rPr>
              <a:t>/</a:t>
            </a:r>
            <a:r>
              <a:rPr lang="id-ID" sz="2484" dirty="0">
                <a:latin typeface="Arial Rounded MT Bold" panose="020F0704030504030204" pitchFamily="34" charset="0"/>
              </a:rPr>
              <a:t>aturan tersebut</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lvl="0"/>
            <a:r>
              <a:rPr lang="id-ID" sz="2484" dirty="0">
                <a:latin typeface="Arial Rounded MT Bold" panose="020F0704030504030204" pitchFamily="34" charset="0"/>
              </a:rPr>
              <a:t>Peserta PKL menandatangani format tata tertib/aturan yang sudah disiapkan selama melaksanakan PKL</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lvl="0"/>
            <a:r>
              <a:rPr lang="id-ID" sz="2484" dirty="0">
                <a:latin typeface="Arial Rounded MT Bold" panose="020F0704030504030204" pitchFamily="34" charset="0"/>
              </a:rPr>
              <a:t>Peserta PKL harus mengisi Jurnal PKL sesuai dengan format jurnal yang ditetapkan satuan pendidikan dengan jujr. Pengisian jurnal ditulis tangan dengan rapih dan jelas. </a:t>
            </a:r>
          </a:p>
        </p:txBody>
      </p:sp>
      <p:grpSp>
        <p:nvGrpSpPr>
          <p:cNvPr id="4" name="Group 3"/>
          <p:cNvGrpSpPr/>
          <p:nvPr/>
        </p:nvGrpSpPr>
        <p:grpSpPr>
          <a:xfrm>
            <a:off x="3676689" y="5771276"/>
            <a:ext cx="5606656" cy="1751354"/>
            <a:chOff x="2476500" y="4638675"/>
            <a:chExt cx="5181600" cy="154305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4638675"/>
              <a:ext cx="17145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4638675"/>
              <a:ext cx="17145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667250"/>
              <a:ext cx="17145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404315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9472" y="2575922"/>
            <a:ext cx="9708714" cy="3304378"/>
          </a:xfrm>
        </p:spPr>
        <p:txBody>
          <a:bodyPr>
            <a:normAutofit/>
          </a:bodyPr>
          <a:lstStyle/>
          <a:p>
            <a:pPr lvl="0"/>
            <a:r>
              <a:rPr lang="id-ID" sz="2484" dirty="0">
                <a:latin typeface="Arial Rounded MT Bold" panose="020F0704030504030204" pitchFamily="34" charset="0"/>
              </a:rPr>
              <a:t>Peserta PKL memahami identitas perusahaan, riwayat singkat perusahaan dan struktur organisasi perusahaan sebagai kelengkapan dari jurnal PKL</a:t>
            </a:r>
          </a:p>
          <a:p>
            <a:pPr lvl="0"/>
            <a:r>
              <a:rPr lang="id-ID" sz="2484" dirty="0">
                <a:latin typeface="Arial Rounded MT Bold" panose="020F0704030504030204" pitchFamily="34" charset="0"/>
              </a:rPr>
              <a:t>Peserta PKL mengenal staf / karyawan maupun deskripsi tugas dan tanggung jawabnya pada perusahaan tempat PKL</a:t>
            </a:r>
          </a:p>
          <a:p>
            <a:pPr lvl="0"/>
            <a:r>
              <a:rPr lang="id-ID" sz="2484" dirty="0">
                <a:latin typeface="Arial Rounded MT Bold" panose="020F0704030504030204" pitchFamily="34" charset="0"/>
              </a:rPr>
              <a:t>Peserta PKL harus mengetehui jenis peralatan, bahan yang digunakan, proses yang dipakai dan nilai-nilai karakter budaya industri di tempat PKL</a:t>
            </a:r>
            <a:r>
              <a:rPr lang="en-US" sz="2484" dirty="0">
                <a:latin typeface="Arial Rounded MT Bold" panose="020F0704030504030204" pitchFamily="34" charset="0"/>
              </a:rPr>
              <a:t>.</a:t>
            </a:r>
            <a:endParaRPr lang="id-ID" sz="2484" dirty="0">
              <a:latin typeface="Arial Rounded MT Bold" panose="020F0704030504030204" pitchFamily="34" charset="0"/>
            </a:endParaRPr>
          </a:p>
        </p:txBody>
      </p:sp>
      <p:grpSp>
        <p:nvGrpSpPr>
          <p:cNvPr id="4" name="Group 3"/>
          <p:cNvGrpSpPr/>
          <p:nvPr/>
        </p:nvGrpSpPr>
        <p:grpSpPr>
          <a:xfrm>
            <a:off x="3331638" y="5665728"/>
            <a:ext cx="6967727" cy="1870819"/>
            <a:chOff x="885825" y="4876800"/>
            <a:chExt cx="7666355" cy="1600200"/>
          </a:xfrm>
        </p:grpSpPr>
        <p:pic>
          <p:nvPicPr>
            <p:cNvPr id="5" name="Picture 4"/>
            <p:cNvPicPr/>
            <p:nvPr/>
          </p:nvPicPr>
          <p:blipFill>
            <a:blip r:embed="rId2"/>
            <a:stretch>
              <a:fillRect/>
            </a:stretch>
          </p:blipFill>
          <p:spPr>
            <a:xfrm>
              <a:off x="885825" y="4876800"/>
              <a:ext cx="2514600" cy="1504950"/>
            </a:xfrm>
            <a:prstGeom prst="rect">
              <a:avLst/>
            </a:prstGeom>
          </p:spPr>
        </p:pic>
        <p:pic>
          <p:nvPicPr>
            <p:cNvPr id="6" name="Picture 5"/>
            <p:cNvPicPr/>
            <p:nvPr/>
          </p:nvPicPr>
          <p:blipFill>
            <a:blip r:embed="rId3"/>
            <a:stretch>
              <a:fillRect/>
            </a:stretch>
          </p:blipFill>
          <p:spPr>
            <a:xfrm>
              <a:off x="3571874" y="4924425"/>
              <a:ext cx="2560955" cy="1504950"/>
            </a:xfrm>
            <a:prstGeom prst="rect">
              <a:avLst/>
            </a:prstGeom>
          </p:spPr>
        </p:pic>
        <p:pic>
          <p:nvPicPr>
            <p:cNvPr id="7" name="Picture 6"/>
            <p:cNvPicPr/>
            <p:nvPr/>
          </p:nvPicPr>
          <p:blipFill>
            <a:blip r:embed="rId4"/>
            <a:stretch>
              <a:fillRect/>
            </a:stretch>
          </p:blipFill>
          <p:spPr>
            <a:xfrm>
              <a:off x="6132830" y="4876800"/>
              <a:ext cx="2419350" cy="1600200"/>
            </a:xfrm>
            <a:prstGeom prst="rect">
              <a:avLst/>
            </a:prstGeom>
          </p:spPr>
        </p:pic>
      </p:grpSp>
    </p:spTree>
    <p:extLst>
      <p:ext uri="{BB962C8B-B14F-4D97-AF65-F5344CB8AC3E}">
        <p14:creationId xmlns:p14="http://schemas.microsoft.com/office/powerpoint/2010/main" val="12698274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9347" y="2434887"/>
            <a:ext cx="10549887" cy="4002135"/>
          </a:xfrm>
        </p:spPr>
        <p:txBody>
          <a:bodyPr>
            <a:noAutofit/>
          </a:bodyPr>
          <a:lstStyle/>
          <a:p>
            <a:pPr marL="0" indent="0">
              <a:lnSpc>
                <a:spcPct val="80000"/>
              </a:lnSpc>
              <a:spcBef>
                <a:spcPts val="932"/>
              </a:spcBef>
              <a:buNone/>
            </a:pPr>
            <a:r>
              <a:rPr lang="id-ID" dirty="0">
                <a:latin typeface="Arial Rounded MT Bold" panose="020F0704030504030204" pitchFamily="34" charset="0"/>
              </a:rPr>
              <a:t>Pada saat melaksanakan PKL agar memperhatikan hal-hal </a:t>
            </a:r>
            <a:r>
              <a:rPr lang="id-ID" dirty="0" smtClean="0">
                <a:latin typeface="Arial Rounded MT Bold" panose="020F0704030504030204" pitchFamily="34" charset="0"/>
              </a:rPr>
              <a:t>berikut</a:t>
            </a:r>
            <a:r>
              <a:rPr lang="id-ID" dirty="0">
                <a:latin typeface="Arial Rounded MT Bold" panose="020F0704030504030204" pitchFamily="34" charset="0"/>
              </a:rPr>
              <a:t>:</a:t>
            </a:r>
          </a:p>
          <a:p>
            <a:pPr>
              <a:lnSpc>
                <a:spcPct val="80000"/>
              </a:lnSpc>
              <a:spcBef>
                <a:spcPts val="622"/>
              </a:spcBef>
            </a:pPr>
            <a:r>
              <a:rPr lang="en-US" sz="2484" dirty="0" err="1">
                <a:latin typeface="Arial Rounded MT Bold" panose="020F0704030504030204" pitchFamily="34" charset="0"/>
              </a:rPr>
              <a:t>Berkonsultasi</a:t>
            </a:r>
            <a:r>
              <a:rPr lang="en-US" sz="2484" dirty="0">
                <a:latin typeface="Arial Rounded MT Bold" panose="020F0704030504030204" pitchFamily="34" charset="0"/>
              </a:rPr>
              <a:t> </a:t>
            </a:r>
            <a:r>
              <a:rPr lang="id-ID" sz="2484" dirty="0">
                <a:latin typeface="Arial Rounded MT Bold" panose="020F0704030504030204" pitchFamily="34" charset="0"/>
              </a:rPr>
              <a:t>dengan pembimbing industri atau guru pembimbing dalam melaksanakan PKL</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a:lnSpc>
                <a:spcPct val="80000"/>
              </a:lnSpc>
              <a:spcBef>
                <a:spcPts val="622"/>
              </a:spcBef>
            </a:pPr>
            <a:r>
              <a:rPr lang="id-ID" sz="2484" dirty="0">
                <a:latin typeface="Arial Rounded MT Bold" panose="020F0704030504030204" pitchFamily="34" charset="0"/>
              </a:rPr>
              <a:t>menjaga etika</a:t>
            </a:r>
            <a:r>
              <a:rPr lang="en-US" sz="2484" dirty="0">
                <a:latin typeface="Arial Rounded MT Bold" panose="020F0704030504030204" pitchFamily="34" charset="0"/>
              </a:rPr>
              <a:t>,</a:t>
            </a:r>
            <a:r>
              <a:rPr lang="id-ID" sz="2484" dirty="0">
                <a:latin typeface="Arial Rounded MT Bold" panose="020F0704030504030204" pitchFamily="34" charset="0"/>
              </a:rPr>
              <a:t> sopan santun</a:t>
            </a:r>
            <a:r>
              <a:rPr lang="en-US" sz="2484" dirty="0">
                <a:latin typeface="Arial Rounded MT Bold" panose="020F0704030504030204" pitchFamily="34" charset="0"/>
              </a:rPr>
              <a:t>,</a:t>
            </a:r>
            <a:r>
              <a:rPr lang="id-ID" sz="2484" dirty="0">
                <a:latin typeface="Arial Rounded MT Bold" panose="020F0704030504030204" pitchFamily="34" charset="0"/>
              </a:rPr>
              <a:t> dan tata tertib</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a:lnSpc>
                <a:spcPct val="80000"/>
              </a:lnSpc>
              <a:spcBef>
                <a:spcPts val="622"/>
              </a:spcBef>
            </a:pPr>
            <a:r>
              <a:rPr lang="id-ID" sz="2484" dirty="0">
                <a:latin typeface="Arial Rounded MT Bold" panose="020F0704030504030204" pitchFamily="34" charset="0"/>
              </a:rPr>
              <a:t>selalu mematuhi jadwal PKL</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a:lnSpc>
                <a:spcPct val="80000"/>
              </a:lnSpc>
              <a:spcBef>
                <a:spcPts val="622"/>
              </a:spcBef>
            </a:pPr>
            <a:r>
              <a:rPr lang="id-ID" sz="2484" dirty="0">
                <a:latin typeface="Arial Rounded MT Bold" panose="020F0704030504030204" pitchFamily="34" charset="0"/>
              </a:rPr>
              <a:t>mengikuti penjelasan, arahan dari pembimbing industri</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a:lnSpc>
                <a:spcPct val="80000"/>
              </a:lnSpc>
              <a:spcBef>
                <a:spcPts val="622"/>
              </a:spcBef>
            </a:pPr>
            <a:r>
              <a:rPr lang="id-ID" sz="2484" dirty="0">
                <a:latin typeface="Arial Rounded MT Bold" panose="020F0704030504030204" pitchFamily="34" charset="0"/>
              </a:rPr>
              <a:t>mencatat agenda kegiatan harian pada buku jurnal PKL dengan </a:t>
            </a:r>
            <a:r>
              <a:rPr lang="en-US" sz="2484" dirty="0">
                <a:latin typeface="Arial Rounded MT Bold" panose="020F0704030504030204" pitchFamily="34" charset="0"/>
              </a:rPr>
              <a:t>benar </a:t>
            </a:r>
            <a:r>
              <a:rPr lang="id-ID" sz="2484" dirty="0">
                <a:latin typeface="Arial Rounded MT Bold" panose="020F0704030504030204" pitchFamily="34" charset="0"/>
              </a:rPr>
              <a:t>dan di paraf oleh pembimbing industri</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a:lnSpc>
                <a:spcPct val="80000"/>
              </a:lnSpc>
              <a:spcBef>
                <a:spcPts val="622"/>
              </a:spcBef>
            </a:pPr>
            <a:r>
              <a:rPr lang="id-ID" sz="2484" dirty="0">
                <a:latin typeface="Arial Rounded MT Bold" panose="020F0704030504030204" pitchFamily="34" charset="0"/>
              </a:rPr>
              <a:t>melaksanakan tugas yang diberikan pembimbing DUDI dengan sungguh-sunguh, bertanggung</a:t>
            </a:r>
            <a:r>
              <a:rPr lang="en-US" sz="2484" dirty="0">
                <a:latin typeface="Arial Rounded MT Bold" panose="020F0704030504030204" pitchFamily="34" charset="0"/>
              </a:rPr>
              <a:t>-</a:t>
            </a:r>
            <a:r>
              <a:rPr lang="id-ID" sz="2484" dirty="0">
                <a:latin typeface="Arial Rounded MT Bold" panose="020F0704030504030204" pitchFamily="34" charset="0"/>
              </a:rPr>
              <a:t>jawab, disiplin, bekerja keras dan penuh percaya diri</a:t>
            </a:r>
            <a:r>
              <a:rPr lang="en-US" sz="2484" dirty="0">
                <a:latin typeface="Arial Rounded MT Bold" panose="020F0704030504030204" pitchFamily="34" charset="0"/>
              </a:rPr>
              <a:t>.</a:t>
            </a:r>
            <a:endParaRPr lang="id-ID" sz="2484" dirty="0">
              <a:latin typeface="Arial Rounded MT Bold" panose="020F0704030504030204" pitchFamily="34" charset="0"/>
            </a:endParaRPr>
          </a:p>
        </p:txBody>
      </p:sp>
      <p:sp>
        <p:nvSpPr>
          <p:cNvPr id="2" name="Rectangle 1"/>
          <p:cNvSpPr/>
          <p:nvPr/>
        </p:nvSpPr>
        <p:spPr>
          <a:xfrm>
            <a:off x="1809347" y="6322700"/>
            <a:ext cx="10549887" cy="1163927"/>
          </a:xfrm>
          <a:prstGeom prst="rect">
            <a:avLst/>
          </a:prstGeom>
        </p:spPr>
        <p:txBody>
          <a:bodyPr wrap="square">
            <a:spAutoFit/>
          </a:bodyPr>
          <a:lstStyle/>
          <a:p>
            <a:pPr lvl="0">
              <a:lnSpc>
                <a:spcPct val="90000"/>
              </a:lnSpc>
            </a:pPr>
            <a:r>
              <a:rPr lang="id-ID" sz="2484" dirty="0">
                <a:latin typeface="Arial Rounded MT Bold" panose="020F0704030504030204" pitchFamily="34" charset="0"/>
              </a:rPr>
              <a:t>Setelah selesai melaksanakan PKL</a:t>
            </a:r>
            <a:r>
              <a:rPr lang="en-US" sz="2484" dirty="0">
                <a:latin typeface="Arial Rounded MT Bold" panose="020F0704030504030204" pitchFamily="34" charset="0"/>
              </a:rPr>
              <a:t>,</a:t>
            </a:r>
            <a:r>
              <a:rPr lang="id-ID" sz="2484" dirty="0">
                <a:latin typeface="Arial Rounded MT Bold" panose="020F0704030504030204" pitchFamily="34" charset="0"/>
              </a:rPr>
              <a:t> </a:t>
            </a:r>
            <a:r>
              <a:rPr lang="en-US" sz="2484" dirty="0">
                <a:latin typeface="Arial Rounded MT Bold" panose="020F0704030504030204" pitchFamily="34" charset="0"/>
              </a:rPr>
              <a:t>agar </a:t>
            </a:r>
            <a:r>
              <a:rPr lang="id-ID" sz="2484" dirty="0">
                <a:latin typeface="Arial Rounded MT Bold" panose="020F0704030504030204" pitchFamily="34" charset="0"/>
              </a:rPr>
              <a:t>membuat dokumen portopolio/laporan PKL secara jujur dan bertanggung</a:t>
            </a:r>
            <a:r>
              <a:rPr lang="en-US" sz="2484" dirty="0">
                <a:latin typeface="Arial Rounded MT Bold" panose="020F0704030504030204" pitchFamily="34" charset="0"/>
              </a:rPr>
              <a:t>-</a:t>
            </a:r>
            <a:r>
              <a:rPr lang="id-ID" sz="2484" dirty="0">
                <a:latin typeface="Arial Rounded MT Bold" panose="020F0704030504030204" pitchFamily="34" charset="0"/>
              </a:rPr>
              <a:t>jawab berdasarkan jurnal pelaksanaan PKL. </a:t>
            </a:r>
          </a:p>
        </p:txBody>
      </p:sp>
    </p:spTree>
    <p:extLst>
      <p:ext uri="{BB962C8B-B14F-4D97-AF65-F5344CB8AC3E}">
        <p14:creationId xmlns:p14="http://schemas.microsoft.com/office/powerpoint/2010/main" val="2191564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421" y="1484830"/>
            <a:ext cx="7241160" cy="1062275"/>
          </a:xfrm>
        </p:spPr>
        <p:txBody>
          <a:bodyPr>
            <a:normAutofit fontScale="90000"/>
          </a:bodyPr>
          <a:lstStyle/>
          <a:p>
            <a:pPr algn="ctr"/>
            <a:r>
              <a:rPr lang="id-ID" sz="2484" b="1" dirty="0">
                <a:latin typeface="Arial Rounded MT Bold" panose="020F0704030504030204" pitchFamily="34" charset="0"/>
              </a:rPr>
              <a:t>Pkl sebagai sarana </a:t>
            </a:r>
            <a:br>
              <a:rPr lang="id-ID" sz="2484" b="1" dirty="0">
                <a:latin typeface="Arial Rounded MT Bold" panose="020F0704030504030204" pitchFamily="34" charset="0"/>
              </a:rPr>
            </a:br>
            <a:r>
              <a:rPr lang="id-ID" sz="2484" b="1" dirty="0">
                <a:latin typeface="Arial Rounded MT Bold" panose="020F0704030504030204" pitchFamily="34" charset="0"/>
              </a:rPr>
              <a:t>penguatan karakter berbasis masyarakat</a:t>
            </a:r>
          </a:p>
        </p:txBody>
      </p:sp>
      <p:sp>
        <p:nvSpPr>
          <p:cNvPr id="4" name="Rectangle 3"/>
          <p:cNvSpPr/>
          <p:nvPr/>
        </p:nvSpPr>
        <p:spPr>
          <a:xfrm>
            <a:off x="1380208" y="2856602"/>
            <a:ext cx="4633553" cy="2073804"/>
          </a:xfrm>
          <a:prstGeom prst="rect">
            <a:avLst/>
          </a:prstGeom>
          <a:ln w="28575">
            <a:solidFill>
              <a:schemeClr val="tx1"/>
            </a:solidFill>
          </a:ln>
        </p:spPr>
        <p:txBody>
          <a:bodyPr wrap="square">
            <a:spAutoFit/>
          </a:bodyPr>
          <a:lstStyle/>
          <a:p>
            <a:r>
              <a:rPr lang="id-ID" sz="2070" dirty="0"/>
              <a:t>Peraturan Presiden No 87 2017 tentang PPK Penyelenggaraan PPK pada Pendidikan Formal dilakukan secara terintegrasi dalam kegiatan intrakurikuier; kokurikuler; dan ekstrakurikuler. </a:t>
            </a:r>
          </a:p>
        </p:txBody>
      </p:sp>
      <p:sp>
        <p:nvSpPr>
          <p:cNvPr id="6" name="Right Arrow 5"/>
          <p:cNvSpPr/>
          <p:nvPr/>
        </p:nvSpPr>
        <p:spPr>
          <a:xfrm>
            <a:off x="5994044" y="3728005"/>
            <a:ext cx="591517" cy="6232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64"/>
          </a:p>
        </p:txBody>
      </p:sp>
      <p:grpSp>
        <p:nvGrpSpPr>
          <p:cNvPr id="9" name="Group 8"/>
          <p:cNvGrpSpPr/>
          <p:nvPr/>
        </p:nvGrpSpPr>
        <p:grpSpPr>
          <a:xfrm>
            <a:off x="5501111" y="2848960"/>
            <a:ext cx="5884093" cy="4744048"/>
            <a:chOff x="3910013" y="1764267"/>
            <a:chExt cx="5946907" cy="4583505"/>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4587" y="4053527"/>
              <a:ext cx="3632333" cy="2294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1771650"/>
              <a:ext cx="3048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0013" y="3900486"/>
              <a:ext cx="231457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467350" y="1764267"/>
              <a:ext cx="3149667" cy="458556"/>
            </a:xfrm>
            <a:prstGeom prst="rect">
              <a:avLst/>
            </a:prstGeom>
            <a:noFill/>
          </p:spPr>
          <p:txBody>
            <a:bodyPr wrap="square" rtlCol="0">
              <a:spAutoFit/>
            </a:bodyPr>
            <a:lstStyle/>
            <a:p>
              <a:r>
                <a:rPr lang="id-ID" sz="2484" b="1" dirty="0"/>
                <a:t>PELAKSANAAN PKL</a:t>
              </a:r>
            </a:p>
          </p:txBody>
        </p:sp>
      </p:grpSp>
      <p:sp>
        <p:nvSpPr>
          <p:cNvPr id="8" name="Left Arrow 7"/>
          <p:cNvSpPr/>
          <p:nvPr/>
        </p:nvSpPr>
        <p:spPr>
          <a:xfrm>
            <a:off x="4488141" y="6021217"/>
            <a:ext cx="695033" cy="7689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864"/>
          </a:p>
        </p:txBody>
      </p:sp>
      <p:sp>
        <p:nvSpPr>
          <p:cNvPr id="11" name="Rectangle 10"/>
          <p:cNvSpPr/>
          <p:nvPr/>
        </p:nvSpPr>
        <p:spPr>
          <a:xfrm>
            <a:off x="1340774" y="5244870"/>
            <a:ext cx="3494881" cy="2174017"/>
          </a:xfrm>
          <a:prstGeom prst="rect">
            <a:avLst/>
          </a:prstGeom>
        </p:spPr>
        <p:txBody>
          <a:bodyPr wrap="square">
            <a:spAutoFit/>
          </a:bodyPr>
          <a:lstStyle/>
          <a:p>
            <a:r>
              <a:rPr lang="id-ID" sz="1864" b="1" dirty="0">
                <a:solidFill>
                  <a:srgbClr val="FF0000"/>
                </a:solidFill>
              </a:rPr>
              <a:t>Nilai-nilai karakter jujur, disiplin, bekerja keras, kreatif, mandiri, rasa ingin tahu, menghargai prestasi, komunikatif, peduli lingkungan, peduli sosial, dan bertanggungiawab</a:t>
            </a:r>
            <a:r>
              <a:rPr lang="id-ID" sz="1864" dirty="0"/>
              <a:t>.</a:t>
            </a:r>
          </a:p>
        </p:txBody>
      </p:sp>
    </p:spTree>
    <p:extLst>
      <p:ext uri="{BB962C8B-B14F-4D97-AF65-F5344CB8AC3E}">
        <p14:creationId xmlns:p14="http://schemas.microsoft.com/office/powerpoint/2010/main" val="3441117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7496" y="1855769"/>
            <a:ext cx="7241160" cy="659225"/>
          </a:xfrm>
        </p:spPr>
        <p:txBody>
          <a:bodyPr>
            <a:normAutofit fontScale="90000"/>
          </a:bodyPr>
          <a:lstStyle/>
          <a:p>
            <a:pPr lvl="0"/>
            <a:r>
              <a:rPr lang="id-ID" b="1" cap="none" dirty="0" smtClean="0">
                <a:latin typeface="Arial Rounded MT Bold" panose="020F0704030504030204" pitchFamily="34" charset="0"/>
              </a:rPr>
              <a:t>Sertifikat PKL dari DUDI</a:t>
            </a:r>
            <a:endParaRPr lang="id-ID" cap="none" dirty="0">
              <a:latin typeface="Arial Rounded MT Bold" panose="020F0704030504030204" pitchFamily="34" charset="0"/>
            </a:endParaRPr>
          </a:p>
        </p:txBody>
      </p:sp>
      <p:sp>
        <p:nvSpPr>
          <p:cNvPr id="3" name="Content Placeholder 2"/>
          <p:cNvSpPr>
            <a:spLocks noGrp="1"/>
          </p:cNvSpPr>
          <p:nvPr>
            <p:ph idx="1"/>
          </p:nvPr>
        </p:nvSpPr>
        <p:spPr>
          <a:xfrm>
            <a:off x="2120217" y="2534889"/>
            <a:ext cx="10036947" cy="2802606"/>
          </a:xfrm>
        </p:spPr>
        <p:txBody>
          <a:bodyPr>
            <a:noAutofit/>
          </a:bodyPr>
          <a:lstStyle/>
          <a:p>
            <a:pPr marL="0" indent="0">
              <a:spcBef>
                <a:spcPts val="1242"/>
              </a:spcBef>
              <a:buNone/>
            </a:pPr>
            <a:r>
              <a:rPr lang="id-ID" sz="2484" dirty="0">
                <a:latin typeface="Arial Rounded MT Bold" panose="020F0704030504030204" pitchFamily="34" charset="0"/>
              </a:rPr>
              <a:t>Peraturan Menteri Perindustrian Nomor 03/M-IND/PER/1/2017 tentang “Pedoman Pembinaan dan Pengembangan Sekolah Menengah Kejuruan Berbasis Kompetensi yang </a:t>
            </a:r>
            <a:r>
              <a:rPr lang="id-ID" sz="2484" i="1" dirty="0">
                <a:latin typeface="Arial Rounded MT Bold" panose="020F0704030504030204" pitchFamily="34" charset="0"/>
              </a:rPr>
              <a:t>Link and match</a:t>
            </a:r>
            <a:r>
              <a:rPr lang="id-ID" sz="2484" dirty="0">
                <a:latin typeface="Arial Rounded MT Bold" panose="020F0704030504030204" pitchFamily="34" charset="0"/>
              </a:rPr>
              <a:t> dengan Industri</a:t>
            </a:r>
            <a:r>
              <a:rPr lang="en-US" sz="2484" dirty="0">
                <a:latin typeface="Arial Rounded MT Bold" panose="020F0704030504030204" pitchFamily="34" charset="0"/>
              </a:rPr>
              <a:t>, </a:t>
            </a:r>
            <a:r>
              <a:rPr lang="id-ID" sz="2484" dirty="0">
                <a:latin typeface="Arial Rounded MT Bold" panose="020F0704030504030204" pitchFamily="34" charset="0"/>
              </a:rPr>
              <a:t>Pasal 10 ayat (4) dinyatakan bahwa</a:t>
            </a:r>
            <a:r>
              <a:rPr lang="en-US" sz="2484" dirty="0">
                <a:latin typeface="Arial Rounded MT Bold" panose="020F0704030504030204" pitchFamily="34" charset="0"/>
              </a:rPr>
              <a:t>:</a:t>
            </a:r>
          </a:p>
          <a:p>
            <a:pPr marL="0" indent="0">
              <a:spcBef>
                <a:spcPts val="1242"/>
              </a:spcBef>
              <a:buNone/>
            </a:pPr>
            <a:r>
              <a:rPr lang="id-ID" sz="2484" dirty="0">
                <a:latin typeface="Arial Rounded MT Bold" panose="020F0704030504030204" pitchFamily="34" charset="0"/>
              </a:rPr>
              <a:t>Perusahaan Industri dan Perusahaan Kawasan Industri memberikan sertifikat kepada siswa yang telah menyelesaikan Praktik Kerja Industri dan/ atau Pemagangan Industri. </a:t>
            </a:r>
          </a:p>
          <a:p>
            <a:pPr marL="0" indent="0">
              <a:spcBef>
                <a:spcPts val="1242"/>
              </a:spcBef>
              <a:buNone/>
            </a:pPr>
            <a:endParaRPr lang="id-ID" sz="2484" dirty="0">
              <a:latin typeface="Arial Rounded MT Bold" panose="020F0704030504030204" pitchFamily="34" charset="0"/>
            </a:endParaRPr>
          </a:p>
        </p:txBody>
      </p:sp>
      <p:grpSp>
        <p:nvGrpSpPr>
          <p:cNvPr id="4" name="Group 3"/>
          <p:cNvGrpSpPr/>
          <p:nvPr/>
        </p:nvGrpSpPr>
        <p:grpSpPr>
          <a:xfrm>
            <a:off x="3312498" y="5337495"/>
            <a:ext cx="6165701" cy="2039976"/>
            <a:chOff x="2476500" y="4638675"/>
            <a:chExt cx="5181600" cy="154305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4638675"/>
              <a:ext cx="17145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4638675"/>
              <a:ext cx="17145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667250"/>
              <a:ext cx="17145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086712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122" y="1603359"/>
            <a:ext cx="10806164" cy="5515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4468262"/>
            <a:ext cx="5432742" cy="310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82073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9326" y="1705777"/>
            <a:ext cx="4964108" cy="558907"/>
          </a:xfrm>
        </p:spPr>
        <p:txBody>
          <a:bodyPr>
            <a:normAutofit/>
          </a:bodyPr>
          <a:lstStyle/>
          <a:p>
            <a:r>
              <a:rPr lang="en-ID" sz="3312" b="1" dirty="0">
                <a:latin typeface="Arial Rounded MT Bold" panose="020F0704030504030204" pitchFamily="34" charset="0"/>
              </a:rPr>
              <a:t>Penilaian PKL</a:t>
            </a:r>
            <a:endParaRPr lang="id-ID" sz="3312" dirty="0">
              <a:latin typeface="Arial Rounded MT Bold" panose="020F0704030504030204" pitchFamily="34" charset="0"/>
            </a:endParaRPr>
          </a:p>
        </p:txBody>
      </p:sp>
      <p:sp>
        <p:nvSpPr>
          <p:cNvPr id="3" name="Content Placeholder 2"/>
          <p:cNvSpPr>
            <a:spLocks noGrp="1"/>
          </p:cNvSpPr>
          <p:nvPr>
            <p:ph idx="1"/>
          </p:nvPr>
        </p:nvSpPr>
        <p:spPr>
          <a:xfrm>
            <a:off x="1963551" y="2563989"/>
            <a:ext cx="9922470" cy="4958640"/>
          </a:xfrm>
        </p:spPr>
        <p:txBody>
          <a:bodyPr>
            <a:noAutofit/>
          </a:bodyPr>
          <a:lstStyle/>
          <a:p>
            <a:pPr>
              <a:spcBef>
                <a:spcPts val="622"/>
              </a:spcBef>
            </a:pPr>
            <a:r>
              <a:rPr lang="id-ID" sz="2484" dirty="0">
                <a:latin typeface="Arial Rounded MT Bold" panose="020F0704030504030204" pitchFamily="34" charset="0"/>
              </a:rPr>
              <a:t>Penilaian PKL merupakan integrasi dari penilaian seluruh Kompetensi Inti (KI-1</a:t>
            </a:r>
            <a:r>
              <a:rPr lang="en-US" sz="2484" dirty="0">
                <a:latin typeface="Arial Rounded MT Bold" panose="020F0704030504030204" pitchFamily="34" charset="0"/>
              </a:rPr>
              <a:t>, KI-2, KI-3, dan </a:t>
            </a:r>
            <a:r>
              <a:rPr lang="id-ID" sz="2484" dirty="0">
                <a:latin typeface="Arial Rounded MT Bold" panose="020F0704030504030204" pitchFamily="34" charset="0"/>
              </a:rPr>
              <a:t>KI-4). </a:t>
            </a:r>
          </a:p>
          <a:p>
            <a:pPr>
              <a:spcBef>
                <a:spcPts val="622"/>
              </a:spcBef>
            </a:pPr>
            <a:r>
              <a:rPr lang="id-ID" sz="2484" dirty="0">
                <a:latin typeface="Arial Rounded MT Bold" panose="020F0704030504030204" pitchFamily="34" charset="0"/>
              </a:rPr>
              <a:t>Penilaian PKL merupakan kewajiban mitra dunia usaha dan industri. </a:t>
            </a:r>
          </a:p>
          <a:p>
            <a:pPr>
              <a:spcBef>
                <a:spcPts val="622"/>
              </a:spcBef>
            </a:pPr>
            <a:r>
              <a:rPr lang="id-ID" sz="2484" dirty="0">
                <a:latin typeface="Arial Rounded MT Bold" panose="020F0704030504030204" pitchFamily="34" charset="0"/>
              </a:rPr>
              <a:t>Hasil penilaian yang disampaikan dalam rapor bebentuk diskripsi dengan mencantumkan keterangan industri tentang kinerja peserta didik secara keseluruhan</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a:spcBef>
                <a:spcPts val="622"/>
              </a:spcBef>
            </a:pPr>
            <a:r>
              <a:rPr lang="id-ID" sz="2484" dirty="0">
                <a:latin typeface="Arial Rounded MT Bold" panose="020F0704030504030204" pitchFamily="34" charset="0"/>
              </a:rPr>
              <a:t>Nilai PKL dalam bentuk angka kuantitatif dikonversi menjadi rentang predikat sebagai berikut.</a:t>
            </a:r>
          </a:p>
          <a:p>
            <a:pPr lvl="1">
              <a:spcBef>
                <a:spcPts val="622"/>
              </a:spcBef>
              <a:buFont typeface="Arial Rounded MT Bold" panose="020F0704030504030204" pitchFamily="34" charset="0"/>
              <a:buChar char="­"/>
              <a:tabLst>
                <a:tab pos="2366040" algn="l"/>
              </a:tabLst>
            </a:pPr>
            <a:r>
              <a:rPr lang="id-ID" sz="2484" dirty="0">
                <a:latin typeface="Arial Rounded MT Bold" panose="020F0704030504030204" pitchFamily="34" charset="0"/>
              </a:rPr>
              <a:t>Amat Baik</a:t>
            </a:r>
            <a:r>
              <a:rPr lang="en-US" sz="2484" dirty="0">
                <a:latin typeface="Arial Rounded MT Bold" panose="020F0704030504030204" pitchFamily="34" charset="0"/>
              </a:rPr>
              <a:t>	</a:t>
            </a:r>
            <a:r>
              <a:rPr lang="id-ID" sz="2484" dirty="0">
                <a:latin typeface="Arial Rounded MT Bold" panose="020F0704030504030204" pitchFamily="34" charset="0"/>
              </a:rPr>
              <a:t>: 86-100</a:t>
            </a:r>
          </a:p>
          <a:p>
            <a:pPr lvl="1">
              <a:spcBef>
                <a:spcPts val="622"/>
              </a:spcBef>
              <a:buFont typeface="Arial Rounded MT Bold" panose="020F0704030504030204" pitchFamily="34" charset="0"/>
              <a:buChar char="­"/>
              <a:tabLst>
                <a:tab pos="2366040" algn="l"/>
              </a:tabLst>
            </a:pPr>
            <a:r>
              <a:rPr lang="id-ID" sz="2484" dirty="0">
                <a:latin typeface="Arial Rounded MT Bold" panose="020F0704030504030204" pitchFamily="34" charset="0"/>
              </a:rPr>
              <a:t>Baik</a:t>
            </a:r>
            <a:r>
              <a:rPr lang="en-US" sz="2484" dirty="0">
                <a:latin typeface="Arial Rounded MT Bold" panose="020F0704030504030204" pitchFamily="34" charset="0"/>
              </a:rPr>
              <a:t>	</a:t>
            </a:r>
            <a:r>
              <a:rPr lang="id-ID" sz="2484" dirty="0">
                <a:latin typeface="Arial Rounded MT Bold" panose="020F0704030504030204" pitchFamily="34" charset="0"/>
              </a:rPr>
              <a:t>: 70-85</a:t>
            </a:r>
          </a:p>
          <a:p>
            <a:pPr lvl="1">
              <a:spcBef>
                <a:spcPts val="622"/>
              </a:spcBef>
              <a:buFont typeface="Arial Rounded MT Bold" panose="020F0704030504030204" pitchFamily="34" charset="0"/>
              <a:buChar char="­"/>
              <a:tabLst>
                <a:tab pos="2366040" algn="l"/>
              </a:tabLst>
            </a:pPr>
            <a:r>
              <a:rPr lang="id-ID" sz="2484" dirty="0">
                <a:latin typeface="Arial Rounded MT Bold" panose="020F0704030504030204" pitchFamily="34" charset="0"/>
              </a:rPr>
              <a:t>Kurang</a:t>
            </a:r>
            <a:r>
              <a:rPr lang="en-US" sz="2484" dirty="0">
                <a:latin typeface="Arial Rounded MT Bold" panose="020F0704030504030204" pitchFamily="34" charset="0"/>
              </a:rPr>
              <a:t>	</a:t>
            </a:r>
            <a:r>
              <a:rPr lang="id-ID" sz="2484" dirty="0">
                <a:latin typeface="Arial Rounded MT Bold" panose="020F0704030504030204" pitchFamily="34" charset="0"/>
              </a:rPr>
              <a:t>: &lt;70</a:t>
            </a:r>
          </a:p>
          <a:p>
            <a:pPr>
              <a:spcBef>
                <a:spcPts val="622"/>
              </a:spcBef>
            </a:pPr>
            <a:endParaRPr lang="id-ID" sz="2484" dirty="0">
              <a:latin typeface="Arial Rounded MT Bold" panose="020F0704030504030204" pitchFamily="34" charset="0"/>
            </a:endParaRPr>
          </a:p>
          <a:p>
            <a:pPr>
              <a:spcBef>
                <a:spcPts val="622"/>
              </a:spcBef>
            </a:pPr>
            <a:endParaRPr lang="id-ID" sz="2484" dirty="0">
              <a:latin typeface="Arial Rounded MT Bold" panose="020F0704030504030204" pitchFamily="34" charset="0"/>
            </a:endParaRPr>
          </a:p>
        </p:txBody>
      </p:sp>
      <p:grpSp>
        <p:nvGrpSpPr>
          <p:cNvPr id="4" name="Group 3"/>
          <p:cNvGrpSpPr/>
          <p:nvPr/>
        </p:nvGrpSpPr>
        <p:grpSpPr>
          <a:xfrm>
            <a:off x="6192378" y="5964784"/>
            <a:ext cx="4677626" cy="1349076"/>
            <a:chOff x="2476500" y="4638675"/>
            <a:chExt cx="5181600" cy="154305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4638675"/>
              <a:ext cx="17145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4638675"/>
              <a:ext cx="17145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667250"/>
              <a:ext cx="1714500"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5101379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618" y="1531342"/>
            <a:ext cx="7241160" cy="782137"/>
          </a:xfrm>
        </p:spPr>
        <p:txBody>
          <a:bodyPr>
            <a:normAutofit/>
          </a:bodyPr>
          <a:lstStyle/>
          <a:p>
            <a:r>
              <a:rPr lang="id-ID" sz="3312" b="1" dirty="0">
                <a:latin typeface="Arial Rounded MT Bold" panose="020F0704030504030204" pitchFamily="34" charset="0"/>
              </a:rPr>
              <a:t>Rapor </a:t>
            </a:r>
            <a:r>
              <a:rPr lang="en-ID" sz="3312" b="1" dirty="0">
                <a:latin typeface="Arial Rounded MT Bold" panose="020F0704030504030204" pitchFamily="34" charset="0"/>
              </a:rPr>
              <a:t>Penilaian PKL</a:t>
            </a:r>
            <a:endParaRPr lang="id-ID" sz="3312" dirty="0">
              <a:latin typeface="Arial Rounded MT Bold" panose="020F0704030504030204" pitchFamily="34" charset="0"/>
            </a:endParaRPr>
          </a:p>
        </p:txBody>
      </p:sp>
      <p:sp>
        <p:nvSpPr>
          <p:cNvPr id="3" name="Content Placeholder 2"/>
          <p:cNvSpPr>
            <a:spLocks noGrp="1"/>
          </p:cNvSpPr>
          <p:nvPr>
            <p:ph idx="1"/>
          </p:nvPr>
        </p:nvSpPr>
        <p:spPr>
          <a:xfrm>
            <a:off x="2180735" y="2313482"/>
            <a:ext cx="9489041" cy="1771389"/>
          </a:xfrm>
        </p:spPr>
        <p:txBody>
          <a:bodyPr>
            <a:noAutofit/>
          </a:bodyPr>
          <a:lstStyle/>
          <a:p>
            <a:pPr marL="0" indent="0">
              <a:buNone/>
            </a:pPr>
            <a:r>
              <a:rPr lang="id-ID" sz="2484" dirty="0">
                <a:latin typeface="Arial Rounded MT Bold" panose="020F0704030504030204" pitchFamily="34" charset="0"/>
              </a:rPr>
              <a:t>Hasil penilaian yang disampaikan dalam rapor bebentuk diskripsi dengan mencantumkan keterangan industri tentang kinerja peserta didik secara keseluruhan yang disampaikan melalui jurnal PKL maupun sertifikat atau surat keterangan PKL dari Industri.</a:t>
            </a:r>
          </a:p>
        </p:txBody>
      </p:sp>
      <p:graphicFrame>
        <p:nvGraphicFramePr>
          <p:cNvPr id="4" name="Content Placeholder 3"/>
          <p:cNvGraphicFramePr>
            <a:graphicFrameLocks/>
          </p:cNvGraphicFramePr>
          <p:nvPr>
            <p:extLst>
              <p:ext uri="{D42A27DB-BD31-4B8C-83A1-F6EECF244321}">
                <p14:modId xmlns:p14="http://schemas.microsoft.com/office/powerpoint/2010/main" val="3789253175"/>
              </p:ext>
            </p:extLst>
          </p:nvPr>
        </p:nvGraphicFramePr>
        <p:xfrm>
          <a:off x="1638490" y="4418904"/>
          <a:ext cx="10031288" cy="2616591"/>
        </p:xfrm>
        <a:graphic>
          <a:graphicData uri="http://schemas.openxmlformats.org/drawingml/2006/table">
            <a:tbl>
              <a:tblPr firstRow="1" firstCol="1" bandRow="1">
                <a:tableStyleId>{5C22544A-7EE6-4342-B048-85BDC9FD1C3A}</a:tableStyleId>
              </a:tblPr>
              <a:tblGrid>
                <a:gridCol w="662764"/>
                <a:gridCol w="2883748"/>
                <a:gridCol w="1756601"/>
                <a:gridCol w="1673676"/>
                <a:gridCol w="3054501"/>
              </a:tblGrid>
              <a:tr h="751573">
                <a:tc>
                  <a:txBody>
                    <a:bodyPr/>
                    <a:lstStyle/>
                    <a:p>
                      <a:pPr marL="457200" indent="-457200" algn="ctr">
                        <a:lnSpc>
                          <a:spcPct val="100000"/>
                        </a:lnSpc>
                        <a:spcAft>
                          <a:spcPts val="0"/>
                        </a:spcAft>
                      </a:pPr>
                      <a:r>
                        <a:rPr lang="id-ID" sz="2100" dirty="0">
                          <a:solidFill>
                            <a:schemeClr val="tx1"/>
                          </a:solidFill>
                          <a:effectLst/>
                          <a:latin typeface="Arial Rounded MT Bold" panose="020F0704030504030204" pitchFamily="34" charset="0"/>
                        </a:rPr>
                        <a:t>No</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indent="-374650" algn="ctr">
                        <a:lnSpc>
                          <a:spcPct val="100000"/>
                        </a:lnSpc>
                        <a:spcAft>
                          <a:spcPts val="0"/>
                        </a:spcAft>
                      </a:pPr>
                      <a:r>
                        <a:rPr lang="id-ID" sz="2100" dirty="0">
                          <a:solidFill>
                            <a:schemeClr val="tx1"/>
                          </a:solidFill>
                          <a:effectLst/>
                          <a:latin typeface="Arial Rounded MT Bold" panose="020F0704030504030204" pitchFamily="34" charset="0"/>
                        </a:rPr>
                        <a:t>Mitra DUDI</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indent="-279400" algn="ctr">
                        <a:lnSpc>
                          <a:spcPct val="100000"/>
                        </a:lnSpc>
                        <a:spcAft>
                          <a:spcPts val="0"/>
                        </a:spcAft>
                      </a:pPr>
                      <a:r>
                        <a:rPr lang="id-ID" sz="2100" dirty="0">
                          <a:solidFill>
                            <a:schemeClr val="tx1"/>
                          </a:solidFill>
                          <a:effectLst/>
                          <a:latin typeface="Arial Rounded MT Bold" panose="020F0704030504030204" pitchFamily="34" charset="0"/>
                        </a:rPr>
                        <a:t>Lokasi</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ctr">
                        <a:lnSpc>
                          <a:spcPct val="100000"/>
                        </a:lnSpc>
                        <a:spcAft>
                          <a:spcPts val="0"/>
                        </a:spcAft>
                      </a:pPr>
                      <a:r>
                        <a:rPr lang="en-US" sz="2100" dirty="0" smtClean="0">
                          <a:solidFill>
                            <a:schemeClr val="tx1"/>
                          </a:solidFill>
                          <a:effectLst/>
                          <a:latin typeface="Arial Rounded MT Bold" panose="020F0704030504030204" pitchFamily="34" charset="0"/>
                        </a:rPr>
                        <a:t>Durasi </a:t>
                      </a:r>
                      <a:r>
                        <a:rPr lang="id-ID" sz="2100" dirty="0" smtClean="0">
                          <a:solidFill>
                            <a:schemeClr val="tx1"/>
                          </a:solidFill>
                          <a:effectLst/>
                          <a:latin typeface="Arial Rounded MT Bold" panose="020F0704030504030204" pitchFamily="34" charset="0"/>
                        </a:rPr>
                        <a:t>(bulan</a:t>
                      </a:r>
                      <a:r>
                        <a:rPr lang="en-US" sz="2100" dirty="0" smtClean="0">
                          <a:solidFill>
                            <a:schemeClr val="tx1"/>
                          </a:solidFill>
                          <a:effectLst/>
                          <a:latin typeface="Arial Rounded MT Bold" panose="020F0704030504030204" pitchFamily="34" charset="0"/>
                        </a:rPr>
                        <a:t>)</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indent="-279400" algn="ctr">
                        <a:lnSpc>
                          <a:spcPct val="100000"/>
                        </a:lnSpc>
                        <a:spcAft>
                          <a:spcPts val="0"/>
                        </a:spcAft>
                      </a:pPr>
                      <a:r>
                        <a:rPr lang="id-ID" sz="2100" dirty="0">
                          <a:solidFill>
                            <a:schemeClr val="tx1"/>
                          </a:solidFill>
                          <a:effectLst/>
                          <a:latin typeface="Arial Rounded MT Bold" panose="020F0704030504030204" pitchFamily="34" charset="0"/>
                        </a:rPr>
                        <a:t>Keterangan</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74922">
                <a:tc>
                  <a:txBody>
                    <a:bodyPr/>
                    <a:lstStyle/>
                    <a:p>
                      <a:pPr marL="0" lvl="0" indent="0" algn="ctr">
                        <a:lnSpc>
                          <a:spcPct val="100000"/>
                        </a:lnSpc>
                        <a:spcAft>
                          <a:spcPts val="0"/>
                        </a:spcAft>
                        <a:buFont typeface="+mj-lt"/>
                        <a:buNone/>
                      </a:pPr>
                      <a:r>
                        <a:rPr lang="id-ID" sz="2100" dirty="0" smtClean="0">
                          <a:solidFill>
                            <a:schemeClr val="tx1"/>
                          </a:solidFill>
                          <a:effectLst/>
                          <a:latin typeface="Arial Rounded MT Bold" panose="020F0704030504030204" pitchFamily="34" charset="0"/>
                          <a:ea typeface="+mn-ea"/>
                          <a:cs typeface="+mn-cs"/>
                        </a:rPr>
                        <a:t>1.</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3975" indent="0" algn="l">
                        <a:lnSpc>
                          <a:spcPct val="100000"/>
                        </a:lnSpc>
                        <a:spcAft>
                          <a:spcPts val="0"/>
                        </a:spcAft>
                      </a:pPr>
                      <a:r>
                        <a:rPr lang="id-ID" sz="2100" dirty="0">
                          <a:solidFill>
                            <a:schemeClr val="tx1"/>
                          </a:solidFill>
                          <a:effectLst/>
                          <a:latin typeface="Arial Rounded MT Bold" panose="020F0704030504030204" pitchFamily="34" charset="0"/>
                        </a:rPr>
                        <a:t>PT. Platindo Nusantara</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indent="-279400" algn="l">
                        <a:lnSpc>
                          <a:spcPct val="100000"/>
                        </a:lnSpc>
                        <a:spcAft>
                          <a:spcPts val="0"/>
                        </a:spcAft>
                      </a:pPr>
                      <a:r>
                        <a:rPr lang="id-ID" sz="2100" dirty="0">
                          <a:solidFill>
                            <a:schemeClr val="tx1"/>
                          </a:solidFill>
                          <a:effectLst/>
                          <a:latin typeface="Arial Rounded MT Bold" panose="020F0704030504030204" pitchFamily="34" charset="0"/>
                        </a:rPr>
                        <a:t>Bekasi</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ctr">
                        <a:lnSpc>
                          <a:spcPct val="100000"/>
                        </a:lnSpc>
                        <a:spcAft>
                          <a:spcPts val="0"/>
                        </a:spcAft>
                      </a:pPr>
                      <a:r>
                        <a:rPr lang="id-ID" sz="2100" dirty="0" smtClean="0">
                          <a:solidFill>
                            <a:schemeClr val="tx1"/>
                          </a:solidFill>
                          <a:effectLst/>
                          <a:latin typeface="Arial Rounded MT Bold" panose="020F0704030504030204" pitchFamily="34" charset="0"/>
                        </a:rPr>
                        <a:t>6</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7800" indent="0" algn="l">
                        <a:lnSpc>
                          <a:spcPct val="100000"/>
                        </a:lnSpc>
                        <a:spcAft>
                          <a:spcPts val="0"/>
                        </a:spcAft>
                      </a:pPr>
                      <a:r>
                        <a:rPr lang="id-ID" sz="2100" dirty="0">
                          <a:solidFill>
                            <a:schemeClr val="tx1"/>
                          </a:solidFill>
                          <a:effectLst/>
                          <a:latin typeface="Arial Rounded MT Bold" panose="020F0704030504030204" pitchFamily="34" charset="0"/>
                        </a:rPr>
                        <a:t>Melaksanakan PKL dengan amat baik</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16886">
                <a:tc>
                  <a:txBody>
                    <a:bodyPr/>
                    <a:lstStyle/>
                    <a:p>
                      <a:pPr marL="0" lvl="0" indent="0" algn="ctr">
                        <a:lnSpc>
                          <a:spcPct val="150000"/>
                        </a:lnSpc>
                        <a:spcAft>
                          <a:spcPts val="0"/>
                        </a:spcAft>
                        <a:buFont typeface="+mj-lt"/>
                        <a:buNone/>
                      </a:pPr>
                      <a:r>
                        <a:rPr lang="id-ID" sz="2100" dirty="0" smtClean="0">
                          <a:solidFill>
                            <a:schemeClr val="tx1"/>
                          </a:solidFill>
                          <a:effectLst/>
                          <a:latin typeface="Arial Rounded MT Bold" panose="020F0704030504030204" pitchFamily="34" charset="0"/>
                        </a:rPr>
                        <a:t>2.</a:t>
                      </a:r>
                      <a:r>
                        <a:rPr lang="id-ID" sz="2100" dirty="0">
                          <a:solidFill>
                            <a:schemeClr val="tx1"/>
                          </a:solidFill>
                          <a:effectLst/>
                          <a:latin typeface="Arial Rounded MT Bold" panose="020F0704030504030204" pitchFamily="34" charset="0"/>
                        </a:rPr>
                        <a:t> </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algn="just">
                        <a:lnSpc>
                          <a:spcPct val="150000"/>
                        </a:lnSpc>
                        <a:spcAft>
                          <a:spcPts val="0"/>
                        </a:spcAft>
                      </a:pPr>
                      <a:r>
                        <a:rPr lang="id-ID" sz="2100">
                          <a:solidFill>
                            <a:schemeClr val="tx1"/>
                          </a:solidFill>
                          <a:effectLst/>
                          <a:latin typeface="Arial Rounded MT Bold" panose="020F0704030504030204" pitchFamily="34" charset="0"/>
                        </a:rPr>
                        <a:t> </a:t>
                      </a:r>
                      <a:endParaRPr lang="id-ID" sz="2100">
                        <a:solidFill>
                          <a:schemeClr val="tx1"/>
                        </a:solidFill>
                        <a:effectLst/>
                        <a:latin typeface="Arial Rounded MT Bold" panose="020F0704030504030204" pitchFamily="34" charset="0"/>
                        <a:ea typeface="Calibri"/>
                        <a:cs typeface="Times New Roman"/>
                      </a:endParaRPr>
                    </a:p>
                  </a:txBody>
                  <a:tcPr marL="70982" marR="709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algn="just">
                        <a:lnSpc>
                          <a:spcPct val="150000"/>
                        </a:lnSpc>
                        <a:spcAft>
                          <a:spcPts val="0"/>
                        </a:spcAft>
                      </a:pPr>
                      <a:r>
                        <a:rPr lang="id-ID" sz="2100">
                          <a:solidFill>
                            <a:schemeClr val="tx1"/>
                          </a:solidFill>
                          <a:effectLst/>
                          <a:latin typeface="Arial Rounded MT Bold" panose="020F0704030504030204" pitchFamily="34" charset="0"/>
                        </a:rPr>
                        <a:t> </a:t>
                      </a:r>
                      <a:endParaRPr lang="id-ID" sz="2100">
                        <a:solidFill>
                          <a:schemeClr val="tx1"/>
                        </a:solidFill>
                        <a:effectLst/>
                        <a:latin typeface="Arial Rounded MT Bold" panose="020F0704030504030204" pitchFamily="34" charset="0"/>
                        <a:ea typeface="Calibri"/>
                        <a:cs typeface="Times New Roman"/>
                      </a:endParaRPr>
                    </a:p>
                  </a:txBody>
                  <a:tcPr marL="70982" marR="709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algn="just">
                        <a:lnSpc>
                          <a:spcPct val="150000"/>
                        </a:lnSpc>
                        <a:spcAft>
                          <a:spcPts val="0"/>
                        </a:spcAft>
                      </a:pPr>
                      <a:r>
                        <a:rPr lang="id-ID" sz="2100" dirty="0">
                          <a:solidFill>
                            <a:schemeClr val="tx1"/>
                          </a:solidFill>
                          <a:effectLst/>
                          <a:latin typeface="Arial Rounded MT Bold" panose="020F0704030504030204" pitchFamily="34" charset="0"/>
                        </a:rPr>
                        <a:t> </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algn="just">
                        <a:lnSpc>
                          <a:spcPct val="150000"/>
                        </a:lnSpc>
                        <a:spcAft>
                          <a:spcPts val="0"/>
                        </a:spcAft>
                      </a:pPr>
                      <a:r>
                        <a:rPr lang="id-ID" sz="2100" dirty="0">
                          <a:solidFill>
                            <a:schemeClr val="tx1"/>
                          </a:solidFill>
                          <a:effectLst/>
                          <a:latin typeface="Arial Rounded MT Bold" panose="020F0704030504030204" pitchFamily="34" charset="0"/>
                        </a:rPr>
                        <a:t> </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73214">
                <a:tc>
                  <a:txBody>
                    <a:bodyPr/>
                    <a:lstStyle/>
                    <a:p>
                      <a:pPr marL="0" lvl="0" indent="0" algn="ctr">
                        <a:lnSpc>
                          <a:spcPct val="150000"/>
                        </a:lnSpc>
                        <a:spcAft>
                          <a:spcPts val="0"/>
                        </a:spcAft>
                        <a:buFont typeface="+mj-lt"/>
                        <a:buNone/>
                      </a:pPr>
                      <a:r>
                        <a:rPr lang="id-ID" sz="2100" dirty="0" smtClean="0">
                          <a:solidFill>
                            <a:schemeClr val="tx1"/>
                          </a:solidFill>
                          <a:effectLst/>
                          <a:latin typeface="Arial Rounded MT Bold" panose="020F0704030504030204" pitchFamily="34" charset="0"/>
                        </a:rPr>
                        <a:t>3.</a:t>
                      </a:r>
                      <a:r>
                        <a:rPr lang="id-ID" sz="2100" dirty="0">
                          <a:solidFill>
                            <a:schemeClr val="tx1"/>
                          </a:solidFill>
                          <a:effectLst/>
                          <a:latin typeface="Arial Rounded MT Bold" panose="020F0704030504030204" pitchFamily="34" charset="0"/>
                        </a:rPr>
                        <a:t> </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algn="just">
                        <a:lnSpc>
                          <a:spcPct val="150000"/>
                        </a:lnSpc>
                        <a:spcAft>
                          <a:spcPts val="0"/>
                        </a:spcAft>
                      </a:pPr>
                      <a:r>
                        <a:rPr lang="id-ID" sz="2100">
                          <a:solidFill>
                            <a:schemeClr val="tx1"/>
                          </a:solidFill>
                          <a:effectLst/>
                          <a:latin typeface="Arial Rounded MT Bold" panose="020F0704030504030204" pitchFamily="34" charset="0"/>
                        </a:rPr>
                        <a:t> </a:t>
                      </a:r>
                      <a:endParaRPr lang="id-ID" sz="2100">
                        <a:solidFill>
                          <a:schemeClr val="tx1"/>
                        </a:solidFill>
                        <a:effectLst/>
                        <a:latin typeface="Arial Rounded MT Bold" panose="020F0704030504030204" pitchFamily="34" charset="0"/>
                        <a:ea typeface="Calibri"/>
                        <a:cs typeface="Times New Roman"/>
                      </a:endParaRPr>
                    </a:p>
                  </a:txBody>
                  <a:tcPr marL="70982" marR="709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algn="just">
                        <a:lnSpc>
                          <a:spcPct val="150000"/>
                        </a:lnSpc>
                        <a:spcAft>
                          <a:spcPts val="0"/>
                        </a:spcAft>
                      </a:pPr>
                      <a:r>
                        <a:rPr lang="id-ID" sz="2100">
                          <a:solidFill>
                            <a:schemeClr val="tx1"/>
                          </a:solidFill>
                          <a:effectLst/>
                          <a:latin typeface="Arial Rounded MT Bold" panose="020F0704030504030204" pitchFamily="34" charset="0"/>
                        </a:rPr>
                        <a:t> </a:t>
                      </a:r>
                      <a:endParaRPr lang="id-ID" sz="2100">
                        <a:solidFill>
                          <a:schemeClr val="tx1"/>
                        </a:solidFill>
                        <a:effectLst/>
                        <a:latin typeface="Arial Rounded MT Bold" panose="020F0704030504030204" pitchFamily="34" charset="0"/>
                        <a:ea typeface="Calibri"/>
                        <a:cs typeface="Times New Roman"/>
                      </a:endParaRPr>
                    </a:p>
                  </a:txBody>
                  <a:tcPr marL="70982" marR="709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algn="just">
                        <a:lnSpc>
                          <a:spcPct val="150000"/>
                        </a:lnSpc>
                        <a:spcAft>
                          <a:spcPts val="0"/>
                        </a:spcAft>
                      </a:pPr>
                      <a:r>
                        <a:rPr lang="id-ID" sz="2100">
                          <a:solidFill>
                            <a:schemeClr val="tx1"/>
                          </a:solidFill>
                          <a:effectLst/>
                          <a:latin typeface="Arial Rounded MT Bold" panose="020F0704030504030204" pitchFamily="34" charset="0"/>
                        </a:rPr>
                        <a:t> </a:t>
                      </a:r>
                      <a:endParaRPr lang="id-ID" sz="2100">
                        <a:solidFill>
                          <a:schemeClr val="tx1"/>
                        </a:solidFill>
                        <a:effectLst/>
                        <a:latin typeface="Arial Rounded MT Bold" panose="020F0704030504030204" pitchFamily="34" charset="0"/>
                        <a:ea typeface="Calibri"/>
                        <a:cs typeface="Times New Roman"/>
                      </a:endParaRPr>
                    </a:p>
                  </a:txBody>
                  <a:tcPr marL="70982" marR="709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457200" algn="just">
                        <a:lnSpc>
                          <a:spcPct val="150000"/>
                        </a:lnSpc>
                        <a:spcAft>
                          <a:spcPts val="0"/>
                        </a:spcAft>
                      </a:pPr>
                      <a:r>
                        <a:rPr lang="id-ID" sz="2100" dirty="0">
                          <a:solidFill>
                            <a:schemeClr val="tx1"/>
                          </a:solidFill>
                          <a:effectLst/>
                          <a:latin typeface="Arial Rounded MT Bold" panose="020F0704030504030204" pitchFamily="34" charset="0"/>
                        </a:rPr>
                        <a:t> </a:t>
                      </a:r>
                      <a:endParaRPr lang="id-ID" sz="2100" dirty="0">
                        <a:solidFill>
                          <a:schemeClr val="tx1"/>
                        </a:solidFill>
                        <a:effectLst/>
                        <a:latin typeface="Arial Rounded MT Bold" panose="020F0704030504030204" pitchFamily="34" charset="0"/>
                        <a:ea typeface="Calibri"/>
                        <a:cs typeface="Times New Roman"/>
                      </a:endParaRPr>
                    </a:p>
                  </a:txBody>
                  <a:tcPr marL="70982" marR="7098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8553284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19389" y="5436467"/>
            <a:ext cx="9779754" cy="1793883"/>
          </a:xfrm>
        </p:spPr>
        <p:txBody>
          <a:bodyPr>
            <a:noAutofit/>
          </a:bodyPr>
          <a:lstStyle/>
          <a:p>
            <a:pPr algn="r">
              <a:lnSpc>
                <a:spcPct val="100000"/>
              </a:lnSpc>
              <a:spcBef>
                <a:spcPts val="0"/>
              </a:spcBef>
            </a:pPr>
            <a:r>
              <a:rPr lang="en-US" sz="2484" b="1" dirty="0">
                <a:solidFill>
                  <a:schemeClr val="bg1"/>
                </a:solidFill>
                <a:latin typeface="Arial Rounded MT Bold" panose="020F0704030504030204" pitchFamily="34" charset="0"/>
                <a:cs typeface="Arial" panose="020B0604020202020204" pitchFamily="34" charset="0"/>
              </a:rPr>
              <a:t>Direktorat Pembinaan Sekolah Menengah Kejuruan</a:t>
            </a:r>
            <a:endParaRPr lang="en-US" sz="2484" dirty="0">
              <a:solidFill>
                <a:schemeClr val="bg1"/>
              </a:solidFill>
              <a:latin typeface="Arial Rounded MT Bold" panose="020F0704030504030204" pitchFamily="34" charset="0"/>
              <a:cs typeface="Arial" panose="020B0604020202020204" pitchFamily="34" charset="0"/>
            </a:endParaRPr>
          </a:p>
          <a:p>
            <a:pPr algn="r">
              <a:lnSpc>
                <a:spcPct val="100000"/>
              </a:lnSpc>
              <a:spcBef>
                <a:spcPts val="0"/>
              </a:spcBef>
            </a:pPr>
            <a:r>
              <a:rPr lang="en-US" sz="2484" b="1" dirty="0">
                <a:solidFill>
                  <a:schemeClr val="bg1"/>
                </a:solidFill>
                <a:latin typeface="Arial Rounded MT Bold" panose="020F0704030504030204" pitchFamily="34" charset="0"/>
                <a:cs typeface="Arial" panose="020B0604020202020204" pitchFamily="34" charset="0"/>
              </a:rPr>
              <a:t>Direktorat Jenderal Pendidikan Dasar dan Menengah</a:t>
            </a:r>
            <a:endParaRPr lang="en-US" sz="2484" dirty="0">
              <a:solidFill>
                <a:schemeClr val="bg1"/>
              </a:solidFill>
              <a:latin typeface="Arial Rounded MT Bold" panose="020F0704030504030204" pitchFamily="34" charset="0"/>
              <a:cs typeface="Arial" panose="020B0604020202020204" pitchFamily="34" charset="0"/>
            </a:endParaRPr>
          </a:p>
          <a:p>
            <a:pPr algn="r">
              <a:lnSpc>
                <a:spcPct val="100000"/>
              </a:lnSpc>
              <a:spcBef>
                <a:spcPts val="0"/>
              </a:spcBef>
            </a:pPr>
            <a:r>
              <a:rPr lang="en-US" sz="2484" b="1" dirty="0">
                <a:solidFill>
                  <a:schemeClr val="bg1"/>
                </a:solidFill>
                <a:latin typeface="Arial Rounded MT Bold" panose="020F0704030504030204" pitchFamily="34" charset="0"/>
                <a:cs typeface="Arial" panose="020B0604020202020204" pitchFamily="34" charset="0"/>
              </a:rPr>
              <a:t>Kementerian Pendidikan dan Kebudayaan</a:t>
            </a:r>
            <a:endParaRPr lang="en-US" sz="2484" dirty="0">
              <a:solidFill>
                <a:schemeClr val="bg1"/>
              </a:solidFill>
              <a:latin typeface="Arial Rounded MT Bold" panose="020F0704030504030204" pitchFamily="34" charset="0"/>
              <a:cs typeface="Arial" panose="020B0604020202020204" pitchFamily="34" charset="0"/>
            </a:endParaRPr>
          </a:p>
          <a:p>
            <a:pPr algn="r">
              <a:lnSpc>
                <a:spcPct val="100000"/>
              </a:lnSpc>
              <a:spcBef>
                <a:spcPts val="0"/>
              </a:spcBef>
            </a:pPr>
            <a:r>
              <a:rPr lang="en-US" sz="2484" b="1" dirty="0">
                <a:solidFill>
                  <a:schemeClr val="bg1"/>
                </a:solidFill>
                <a:latin typeface="Arial Rounded MT Bold" panose="020F0704030504030204" pitchFamily="34" charset="0"/>
                <a:cs typeface="Arial" panose="020B0604020202020204" pitchFamily="34" charset="0"/>
              </a:rPr>
              <a:t>Tahun 2018</a:t>
            </a:r>
            <a:endParaRPr lang="en-US" sz="2484" dirty="0">
              <a:solidFill>
                <a:schemeClr val="bg1"/>
              </a:solidFill>
              <a:latin typeface="Arial Rounded MT Bold" panose="020F0704030504030204" pitchFamily="34" charset="0"/>
              <a:cs typeface="Arial" panose="020B0604020202020204" pitchFamily="34" charset="0"/>
            </a:endParaRPr>
          </a:p>
        </p:txBody>
      </p:sp>
      <p:sp>
        <p:nvSpPr>
          <p:cNvPr id="5" name="TextBox 4"/>
          <p:cNvSpPr txBox="1"/>
          <p:nvPr/>
        </p:nvSpPr>
        <p:spPr>
          <a:xfrm>
            <a:off x="2732073" y="3404159"/>
            <a:ext cx="9092679" cy="1282524"/>
          </a:xfrm>
          <a:prstGeom prst="rect">
            <a:avLst/>
          </a:prstGeom>
          <a:noFill/>
        </p:spPr>
        <p:txBody>
          <a:bodyPr wrap="square" rtlCol="0">
            <a:spAutoFit/>
          </a:bodyPr>
          <a:lstStyle/>
          <a:p>
            <a:pPr algn="ctr" defTabSz="946415"/>
            <a:r>
              <a:rPr lang="id-ID" sz="7452" b="1" dirty="0">
                <a:solidFill>
                  <a:srgbClr val="FFFF00"/>
                </a:solidFill>
                <a:latin typeface="Bradley Hand ITC" panose="03070402050302030203" pitchFamily="66" charset="0"/>
              </a:rPr>
              <a:t>TERIMA KASIH</a:t>
            </a:r>
          </a:p>
        </p:txBody>
      </p:sp>
    </p:spTree>
    <p:extLst>
      <p:ext uri="{BB962C8B-B14F-4D97-AF65-F5344CB8AC3E}">
        <p14:creationId xmlns:p14="http://schemas.microsoft.com/office/powerpoint/2010/main" val="416053724"/>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6237" y="2614763"/>
            <a:ext cx="4909595" cy="661132"/>
          </a:xfrm>
        </p:spPr>
        <p:txBody>
          <a:bodyPr>
            <a:noAutofit/>
          </a:bodyPr>
          <a:lstStyle/>
          <a:p>
            <a:pPr lvl="0"/>
            <a:r>
              <a:rPr lang="id-ID" sz="3726" b="1" dirty="0">
                <a:latin typeface="Arial Rounded MT Bold" panose="020F0704030504030204" pitchFamily="34" charset="0"/>
              </a:rPr>
              <a:t>Dasar Hukum pkl</a:t>
            </a:r>
            <a:endParaRPr lang="id-ID" sz="3726" dirty="0">
              <a:latin typeface="Arial Rounded MT Bold" panose="020F0704030504030204" pitchFamily="34" charset="0"/>
            </a:endParaRPr>
          </a:p>
        </p:txBody>
      </p:sp>
      <p:sp>
        <p:nvSpPr>
          <p:cNvPr id="3" name="Content Placeholder 2"/>
          <p:cNvSpPr>
            <a:spLocks noGrp="1"/>
          </p:cNvSpPr>
          <p:nvPr>
            <p:ph idx="1"/>
          </p:nvPr>
        </p:nvSpPr>
        <p:spPr>
          <a:xfrm>
            <a:off x="4036239" y="3528133"/>
            <a:ext cx="7988964" cy="3771805"/>
          </a:xfrm>
        </p:spPr>
        <p:txBody>
          <a:bodyPr>
            <a:noAutofit/>
          </a:bodyPr>
          <a:lstStyle/>
          <a:p>
            <a:pPr marL="466637" indent="-466637">
              <a:spcBef>
                <a:spcPts val="622"/>
              </a:spcBef>
              <a:buFont typeface="+mj-lt"/>
              <a:buAutoNum type="arabicPeriod"/>
            </a:pPr>
            <a:r>
              <a:rPr lang="id-ID" sz="2484" dirty="0">
                <a:latin typeface="Arial Rounded MT Bold" panose="020F0704030504030204" pitchFamily="34" charset="0"/>
              </a:rPr>
              <a:t>Undang-Undang No. 20 Tahun 2003 tentang Sistem Pendidikan Nasional.</a:t>
            </a:r>
          </a:p>
          <a:p>
            <a:pPr marL="473208" indent="-473208">
              <a:spcBef>
                <a:spcPts val="622"/>
              </a:spcBef>
              <a:buFont typeface="+mj-lt"/>
              <a:buAutoNum type="arabicPeriod"/>
            </a:pPr>
            <a:r>
              <a:rPr lang="id-ID" sz="2484" dirty="0">
                <a:latin typeface="Arial Rounded MT Bold" panose="020F0704030504030204" pitchFamily="34" charset="0"/>
              </a:rPr>
              <a:t>PP No. 19 Tahun 2005 yang terakhir diubah dengan PP No. 13 Tahun 2015 tentang Standar Nasional Pendidikan.</a:t>
            </a:r>
          </a:p>
          <a:p>
            <a:pPr marL="473208" indent="-473208">
              <a:spcBef>
                <a:spcPts val="622"/>
              </a:spcBef>
              <a:buFont typeface="+mj-lt"/>
              <a:buAutoNum type="arabicPeriod"/>
            </a:pPr>
            <a:r>
              <a:rPr lang="id-ID" sz="2484" dirty="0">
                <a:latin typeface="Arial Rounded MT Bold" panose="020F0704030504030204" pitchFamily="34" charset="0"/>
              </a:rPr>
              <a:t>PP RI No. 17 Tahun 2010 yang telah diubah dengan PP RI No. 66 Tahun 2010 Tentang Pengelolaan dan Penyelenggaraan Pendidikan.</a:t>
            </a:r>
          </a:p>
          <a:p>
            <a:pPr marL="473208" indent="-473208">
              <a:spcBef>
                <a:spcPts val="622"/>
              </a:spcBef>
              <a:buFont typeface="+mj-lt"/>
              <a:buAutoNum type="arabicPeriod"/>
            </a:pPr>
            <a:r>
              <a:rPr lang="id-ID" sz="2484" dirty="0">
                <a:latin typeface="Arial Rounded MT Bold" panose="020F0704030504030204" pitchFamily="34" charset="0"/>
              </a:rPr>
              <a:t>PP RI No. 41 Tahun 2015 tentang Pembangunan Sumber Daya Industri.</a:t>
            </a:r>
            <a:endParaRPr lang="en-US" sz="2484" dirty="0">
              <a:latin typeface="Arial Rounded MT Bold" panose="020F0704030504030204" pitchFamily="34" charset="0"/>
            </a:endParaRPr>
          </a:p>
        </p:txBody>
      </p:sp>
      <p:grpSp>
        <p:nvGrpSpPr>
          <p:cNvPr id="4" name="Group 3"/>
          <p:cNvGrpSpPr/>
          <p:nvPr/>
        </p:nvGrpSpPr>
        <p:grpSpPr>
          <a:xfrm>
            <a:off x="1380208" y="2945327"/>
            <a:ext cx="2349640" cy="4347654"/>
            <a:chOff x="190500" y="1838325"/>
            <a:chExt cx="2270125" cy="4200525"/>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838325"/>
              <a:ext cx="224790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12" descr="Description: Puluhan siswa yang mengikuti praktek kerja industri di Pusat Pelatihan Pertanian dan Pedesaan Swadaya (P4S) Karya Baru Mandiri, mendapat materi terkait teknik budidaya perkebunan dan hortikultura. BORNEONEWS/KOKO SULISTY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3228975"/>
              <a:ext cx="2251075" cy="14287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6" name="Picture 7" descr="Description: Image result for praktek kerja industri"/>
            <p:cNvPicPr>
              <a:picLocks noChangeAspect="1" noChangeArrowheads="1"/>
            </p:cNvPicPr>
            <p:nvPr/>
          </p:nvPicPr>
          <p:blipFill>
            <a:blip r:embed="rId4">
              <a:extLst>
                <a:ext uri="{28A0092B-C50C-407E-A947-70E740481C1C}">
                  <a14:useLocalDpi xmlns:a14="http://schemas.microsoft.com/office/drawing/2010/main" val="0"/>
                </a:ext>
              </a:extLst>
            </a:blip>
            <a:srcRect l="9134" t="12599" r="1968" b="11969"/>
            <a:stretch>
              <a:fillRect/>
            </a:stretch>
          </p:blipFill>
          <p:spPr bwMode="auto">
            <a:xfrm>
              <a:off x="190500" y="4657725"/>
              <a:ext cx="2266950" cy="138112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1974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9571" y="2505080"/>
            <a:ext cx="9977795" cy="5031467"/>
          </a:xfrm>
        </p:spPr>
        <p:txBody>
          <a:bodyPr>
            <a:noAutofit/>
          </a:bodyPr>
          <a:lstStyle/>
          <a:p>
            <a:pPr marL="473208" indent="-473208">
              <a:spcBef>
                <a:spcPts val="622"/>
              </a:spcBef>
              <a:buFont typeface="+mj-lt"/>
              <a:buAutoNum type="arabicPeriod" startAt="5"/>
            </a:pPr>
            <a:r>
              <a:rPr lang="id-ID" sz="2484" dirty="0">
                <a:latin typeface="Arial Rounded MT Bold" panose="020F0704030504030204" pitchFamily="34" charset="0"/>
              </a:rPr>
              <a:t>Perpres No. 8 Tahun 2012 tentang </a:t>
            </a:r>
            <a:r>
              <a:rPr lang="id-ID" sz="2484" dirty="0">
                <a:solidFill>
                  <a:srgbClr val="FF0000"/>
                </a:solidFill>
                <a:latin typeface="Arial Rounded MT Bold" panose="020F0704030504030204" pitchFamily="34" charset="0"/>
              </a:rPr>
              <a:t>Kerangka Kualifikasi Nasional Indonesia (KKNI)</a:t>
            </a:r>
            <a:r>
              <a:rPr lang="id-ID" sz="2484" dirty="0">
                <a:latin typeface="Arial Rounded MT Bold" panose="020F0704030504030204" pitchFamily="34" charset="0"/>
              </a:rPr>
              <a:t>;</a:t>
            </a:r>
          </a:p>
          <a:p>
            <a:pPr marL="473208" indent="-473208">
              <a:spcBef>
                <a:spcPts val="622"/>
              </a:spcBef>
              <a:buFont typeface="+mj-lt"/>
              <a:buAutoNum type="arabicPeriod" startAt="5"/>
            </a:pPr>
            <a:r>
              <a:rPr lang="id-ID" sz="2484" dirty="0">
                <a:latin typeface="Arial Rounded MT Bold" panose="020F0704030504030204" pitchFamily="34" charset="0"/>
              </a:rPr>
              <a:t>Perpres No. 87 Tahun 2017 tentang Penguatan Pendidikan Karakter;</a:t>
            </a:r>
          </a:p>
          <a:p>
            <a:pPr marL="473208" indent="-473208">
              <a:spcBef>
                <a:spcPts val="622"/>
              </a:spcBef>
              <a:buFont typeface="+mj-lt"/>
              <a:buAutoNum type="arabicPeriod" startAt="7"/>
            </a:pPr>
            <a:r>
              <a:rPr lang="id-ID" sz="2484" dirty="0">
                <a:latin typeface="Arial Rounded MT Bold" panose="020F0704030504030204" pitchFamily="34" charset="0"/>
              </a:rPr>
              <a:t>Inpres No. 9 Tahun 2016 tentang Revitalisasi Sekolah Menengah Kejuruan Dalam Rangka Peningkatan Kualitas dan Daya Saing Sumber Daya Manusia Indonesia.</a:t>
            </a:r>
          </a:p>
          <a:p>
            <a:pPr marL="473208" indent="-473208">
              <a:spcBef>
                <a:spcPts val="622"/>
              </a:spcBef>
              <a:buFont typeface="+mj-lt"/>
              <a:buAutoNum type="arabicPeriod" startAt="7"/>
            </a:pPr>
            <a:r>
              <a:rPr lang="id-ID" sz="2484" dirty="0">
                <a:latin typeface="Arial Rounded MT Bold" panose="020F0704030504030204" pitchFamily="34" charset="0"/>
              </a:rPr>
              <a:t>Permen Perindustrian No. 03/M-IND/PER/1/2017 tentang Pedoman Pembinaan dan Pengembangan Sekolah Menengah Kejuruan Berbasis Kompetensi yang Link and Match dengan Industri.</a:t>
            </a:r>
            <a:endParaRPr lang="en-US" sz="2484" dirty="0">
              <a:latin typeface="Arial Rounded MT Bold" panose="020F0704030504030204" pitchFamily="34" charset="0"/>
            </a:endParaRPr>
          </a:p>
          <a:p>
            <a:pPr marL="473208" indent="-473208">
              <a:spcBef>
                <a:spcPts val="622"/>
              </a:spcBef>
              <a:buFont typeface="+mj-lt"/>
              <a:buAutoNum type="arabicPeriod" startAt="7"/>
            </a:pPr>
            <a:r>
              <a:rPr lang="id-ID" sz="2484" dirty="0">
                <a:latin typeface="Arial Rounded MT Bold" panose="020F0704030504030204" pitchFamily="34" charset="0"/>
              </a:rPr>
              <a:t>Permen Tenaga Kerja </a:t>
            </a:r>
            <a:r>
              <a:rPr lang="en-US" sz="2484" dirty="0">
                <a:latin typeface="Arial Rounded MT Bold" panose="020F0704030504030204" pitchFamily="34" charset="0"/>
              </a:rPr>
              <a:t>Nomor </a:t>
            </a:r>
            <a:r>
              <a:rPr lang="id-ID" sz="2484" dirty="0">
                <a:latin typeface="Arial Rounded MT Bold" panose="020F0704030504030204" pitchFamily="34" charset="0"/>
              </a:rPr>
              <a:t>36 Tahun 2016 tentang Penyelenggaraan Pemagangan di Dalam Negeri.</a:t>
            </a:r>
          </a:p>
        </p:txBody>
      </p:sp>
    </p:spTree>
    <p:extLst>
      <p:ext uri="{BB962C8B-B14F-4D97-AF65-F5344CB8AC3E}">
        <p14:creationId xmlns:p14="http://schemas.microsoft.com/office/powerpoint/2010/main" val="1898142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9891" y="2612790"/>
            <a:ext cx="9800050" cy="2933477"/>
          </a:xfrm>
        </p:spPr>
        <p:txBody>
          <a:bodyPr>
            <a:normAutofit/>
          </a:bodyPr>
          <a:lstStyle/>
          <a:p>
            <a:pPr marL="598083" indent="-598083">
              <a:lnSpc>
                <a:spcPct val="100000"/>
              </a:lnSpc>
              <a:spcBef>
                <a:spcPts val="622"/>
              </a:spcBef>
              <a:buFont typeface="+mj-lt"/>
              <a:buAutoNum type="arabicPeriod" startAt="10"/>
            </a:pPr>
            <a:r>
              <a:rPr lang="id-ID" sz="2484" dirty="0">
                <a:latin typeface="Arial Rounded MT Bold" panose="020F0704030504030204" pitchFamily="34" charset="0"/>
              </a:rPr>
              <a:t>Keputusan Dirjen Pendidikan Dasar dan Menengah Kemendikbud No. 4678/D/KEP/MK/2016 tentang Spektrum Keahlian Pendidikan Menengah Kejuruan.</a:t>
            </a:r>
          </a:p>
          <a:p>
            <a:pPr marL="598083" indent="-598083">
              <a:lnSpc>
                <a:spcPct val="100000"/>
              </a:lnSpc>
              <a:spcBef>
                <a:spcPts val="622"/>
              </a:spcBef>
              <a:buFont typeface="+mj-lt"/>
              <a:buAutoNum type="arabicPeriod" startAt="10"/>
            </a:pPr>
            <a:r>
              <a:rPr lang="id-ID" sz="2484" dirty="0">
                <a:latin typeface="Arial Rounded MT Bold" panose="020F0704030504030204" pitchFamily="34" charset="0"/>
              </a:rPr>
              <a:t>Keputusan Dirjen Pendidikan Dasar dan Menengah Kemendikbud No. 130/D/KEP/KR/2017 tentang Struktur Kurikulum Pendidikan Menengah Kejuruan. </a:t>
            </a:r>
          </a:p>
        </p:txBody>
      </p:sp>
      <p:grpSp>
        <p:nvGrpSpPr>
          <p:cNvPr id="9" name="Group 8"/>
          <p:cNvGrpSpPr/>
          <p:nvPr/>
        </p:nvGrpSpPr>
        <p:grpSpPr>
          <a:xfrm>
            <a:off x="2099890" y="5263266"/>
            <a:ext cx="9521689" cy="1911413"/>
            <a:chOff x="885825" y="4876800"/>
            <a:chExt cx="7666355" cy="1600200"/>
          </a:xfrm>
        </p:grpSpPr>
        <p:pic>
          <p:nvPicPr>
            <p:cNvPr id="6" name="Picture 5"/>
            <p:cNvPicPr/>
            <p:nvPr/>
          </p:nvPicPr>
          <p:blipFill>
            <a:blip r:embed="rId2"/>
            <a:stretch>
              <a:fillRect/>
            </a:stretch>
          </p:blipFill>
          <p:spPr>
            <a:xfrm>
              <a:off x="885825" y="4876800"/>
              <a:ext cx="2514600" cy="1504950"/>
            </a:xfrm>
            <a:prstGeom prst="rect">
              <a:avLst/>
            </a:prstGeom>
          </p:spPr>
        </p:pic>
        <p:pic>
          <p:nvPicPr>
            <p:cNvPr id="7" name="Picture 6"/>
            <p:cNvPicPr/>
            <p:nvPr/>
          </p:nvPicPr>
          <p:blipFill>
            <a:blip r:embed="rId3"/>
            <a:stretch>
              <a:fillRect/>
            </a:stretch>
          </p:blipFill>
          <p:spPr>
            <a:xfrm>
              <a:off x="3571874" y="4924425"/>
              <a:ext cx="2560955" cy="1504950"/>
            </a:xfrm>
            <a:prstGeom prst="rect">
              <a:avLst/>
            </a:prstGeom>
          </p:spPr>
        </p:pic>
        <p:pic>
          <p:nvPicPr>
            <p:cNvPr id="8" name="Picture 7"/>
            <p:cNvPicPr/>
            <p:nvPr/>
          </p:nvPicPr>
          <p:blipFill>
            <a:blip r:embed="rId4"/>
            <a:stretch>
              <a:fillRect/>
            </a:stretch>
          </p:blipFill>
          <p:spPr>
            <a:xfrm>
              <a:off x="6132830" y="4876800"/>
              <a:ext cx="2419350" cy="1600200"/>
            </a:xfrm>
            <a:prstGeom prst="rect">
              <a:avLst/>
            </a:prstGeom>
          </p:spPr>
        </p:pic>
      </p:grpSp>
    </p:spTree>
    <p:extLst>
      <p:ext uri="{BB962C8B-B14F-4D97-AF65-F5344CB8AC3E}">
        <p14:creationId xmlns:p14="http://schemas.microsoft.com/office/powerpoint/2010/main" val="32916596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7771" y="1680299"/>
            <a:ext cx="3169739" cy="585475"/>
          </a:xfrm>
        </p:spPr>
        <p:txBody>
          <a:bodyPr>
            <a:normAutofit/>
          </a:bodyPr>
          <a:lstStyle/>
          <a:p>
            <a:pPr lvl="0"/>
            <a:r>
              <a:rPr lang="id-ID" sz="3312" b="1" dirty="0">
                <a:latin typeface="Arial Rounded MT Bold" panose="020F0704030504030204" pitchFamily="34" charset="0"/>
              </a:rPr>
              <a:t>Tujuan PKL</a:t>
            </a:r>
            <a:endParaRPr lang="id-ID" sz="3312" dirty="0">
              <a:latin typeface="Arial Rounded MT Bold" panose="020F0704030504030204" pitchFamily="34" charset="0"/>
            </a:endParaRPr>
          </a:p>
        </p:txBody>
      </p:sp>
      <p:sp>
        <p:nvSpPr>
          <p:cNvPr id="3" name="Content Placeholder 2"/>
          <p:cNvSpPr>
            <a:spLocks noGrp="1"/>
          </p:cNvSpPr>
          <p:nvPr>
            <p:ph idx="1"/>
          </p:nvPr>
        </p:nvSpPr>
        <p:spPr>
          <a:xfrm>
            <a:off x="1610112" y="2377118"/>
            <a:ext cx="10387254" cy="5195083"/>
          </a:xfrm>
        </p:spPr>
        <p:txBody>
          <a:bodyPr>
            <a:noAutofit/>
          </a:bodyPr>
          <a:lstStyle/>
          <a:p>
            <a:pPr marL="473208" indent="-473208">
              <a:buFont typeface="+mj-lt"/>
              <a:buAutoNum type="arabicPeriod"/>
            </a:pPr>
            <a:r>
              <a:rPr lang="en-ID" sz="2484" dirty="0">
                <a:latin typeface="Arial Rounded MT Bold" panose="020F0704030504030204" pitchFamily="34" charset="0"/>
              </a:rPr>
              <a:t>Memberikan pengalaman kerja langsung </a:t>
            </a:r>
            <a:r>
              <a:rPr lang="en-ID" sz="2484" i="1" dirty="0">
                <a:latin typeface="Arial Rounded MT Bold" panose="020F0704030504030204" pitchFamily="34" charset="0"/>
              </a:rPr>
              <a:t>(real)</a:t>
            </a:r>
            <a:r>
              <a:rPr lang="en-ID" sz="2484" dirty="0">
                <a:latin typeface="Arial Rounded MT Bold" panose="020F0704030504030204" pitchFamily="34" charset="0"/>
              </a:rPr>
              <a:t> </a:t>
            </a:r>
            <a:r>
              <a:rPr lang="id-ID" sz="2484" dirty="0">
                <a:latin typeface="Arial Rounded MT Bold" panose="020F0704030504030204" pitchFamily="34" charset="0"/>
              </a:rPr>
              <a:t>untuk </a:t>
            </a:r>
            <a:r>
              <a:rPr lang="en-ID" sz="2484" dirty="0">
                <a:latin typeface="Arial Rounded MT Bold" panose="020F0704030504030204" pitchFamily="34" charset="0"/>
              </a:rPr>
              <a:t>menanamkan </a:t>
            </a:r>
            <a:r>
              <a:rPr lang="en-ID" sz="2484" i="1" dirty="0">
                <a:latin typeface="Arial Rounded MT Bold" panose="020F0704030504030204" pitchFamily="34" charset="0"/>
              </a:rPr>
              <a:t>(internalize)</a:t>
            </a:r>
            <a:r>
              <a:rPr lang="en-ID" sz="2484" dirty="0">
                <a:latin typeface="Arial Rounded MT Bold" panose="020F0704030504030204" pitchFamily="34" charset="0"/>
              </a:rPr>
              <a:t> iklim kerja positif yang berorientasi pada peduli mutu proses dan hasil kerja.</a:t>
            </a:r>
            <a:endParaRPr lang="id-ID" sz="2484" dirty="0">
              <a:latin typeface="Arial Rounded MT Bold" panose="020F0704030504030204" pitchFamily="34" charset="0"/>
            </a:endParaRPr>
          </a:p>
          <a:p>
            <a:pPr marL="473208" indent="-473208">
              <a:buFont typeface="+mj-lt"/>
              <a:buAutoNum type="arabicPeriod"/>
            </a:pPr>
            <a:r>
              <a:rPr lang="id-ID" sz="2484" dirty="0">
                <a:latin typeface="Arial Rounded MT Bold" panose="020F0704030504030204" pitchFamily="34" charset="0"/>
              </a:rPr>
              <a:t>Memberikan penguatan pendidikan karakter berbasis masyarakat kepada peserta didik</a:t>
            </a:r>
            <a:r>
              <a:rPr lang="en-US" sz="2484" dirty="0">
                <a:latin typeface="Arial Rounded MT Bold" panose="020F0704030504030204" pitchFamily="34" charset="0"/>
              </a:rPr>
              <a:t>.</a:t>
            </a:r>
            <a:endParaRPr lang="id-ID" sz="2484" dirty="0">
              <a:latin typeface="Arial Rounded MT Bold" panose="020F0704030504030204" pitchFamily="34" charset="0"/>
            </a:endParaRPr>
          </a:p>
          <a:p>
            <a:pPr marL="473208" indent="-473208">
              <a:buFont typeface="+mj-lt"/>
              <a:buAutoNum type="arabicPeriod"/>
            </a:pPr>
            <a:r>
              <a:rPr lang="en-ID" sz="2484" dirty="0">
                <a:latin typeface="Arial Rounded MT Bold" panose="020F0704030504030204" pitchFamily="34" charset="0"/>
              </a:rPr>
              <a:t>Menanamkan etos kerja yang tinggi bagi peserta didik untuk memasuki dunia kerja menghadapi tuntutan pasar kerja global. </a:t>
            </a:r>
            <a:endParaRPr lang="id-ID" sz="2484" dirty="0">
              <a:latin typeface="Arial Rounded MT Bold" panose="020F0704030504030204" pitchFamily="34" charset="0"/>
            </a:endParaRPr>
          </a:p>
          <a:p>
            <a:pPr marL="473208" indent="-473208">
              <a:buFont typeface="+mj-lt"/>
              <a:buAutoNum type="arabicPeriod"/>
            </a:pPr>
            <a:r>
              <a:rPr lang="id-ID" sz="2484" dirty="0">
                <a:latin typeface="Arial Rounded MT Bold" panose="020F0704030504030204" pitchFamily="34" charset="0"/>
              </a:rPr>
              <a:t>Memenuhi hal-hal yang belum dipenuhi di sekolah agar mencapai keutuhan standar kompetensi lulusan.</a:t>
            </a:r>
          </a:p>
          <a:p>
            <a:pPr marL="473208" indent="-473208">
              <a:buFont typeface="+mj-lt"/>
              <a:buAutoNum type="arabicPeriod"/>
            </a:pPr>
            <a:r>
              <a:rPr lang="id-ID" sz="2484" dirty="0">
                <a:latin typeface="Arial Rounded MT Bold" panose="020F0704030504030204" pitchFamily="34" charset="0"/>
              </a:rPr>
              <a:t>Mengaktualisasikan </a:t>
            </a:r>
            <a:r>
              <a:rPr lang="en-ID" sz="2484" dirty="0">
                <a:latin typeface="Arial Rounded MT Bold" panose="020F0704030504030204" pitchFamily="34" charset="0"/>
              </a:rPr>
              <a:t>penyelenggaraan </a:t>
            </a:r>
            <a:r>
              <a:rPr lang="id-ID" sz="2484" dirty="0">
                <a:latin typeface="Arial Rounded MT Bold" panose="020F0704030504030204" pitchFamily="34" charset="0"/>
              </a:rPr>
              <a:t>model </a:t>
            </a:r>
            <a:r>
              <a:rPr lang="en-ID" sz="2484" dirty="0">
                <a:latin typeface="Arial Rounded MT Bold" panose="020F0704030504030204" pitchFamily="34" charset="0"/>
              </a:rPr>
              <a:t>Pendidikan Sistem Ganda (PSG) antara SMK dan Institusi Pasangan (DUDI)</a:t>
            </a:r>
            <a:r>
              <a:rPr lang="en-US" sz="2484" dirty="0">
                <a:latin typeface="Arial Rounded MT Bold" panose="020F0704030504030204" pitchFamily="34" charset="0"/>
              </a:rPr>
              <a:t>; </a:t>
            </a:r>
            <a:r>
              <a:rPr lang="en-ID" sz="2484" dirty="0" err="1">
                <a:latin typeface="Arial Rounded MT Bold" panose="020F0704030504030204" pitchFamily="34" charset="0"/>
              </a:rPr>
              <a:t>memadukan</a:t>
            </a:r>
            <a:r>
              <a:rPr lang="en-ID" sz="2484" dirty="0">
                <a:latin typeface="Arial Rounded MT Bold" panose="020F0704030504030204" pitchFamily="34" charset="0"/>
              </a:rPr>
              <a:t> secara sistematis dan sistemik program pendidikan di SMK</a:t>
            </a:r>
            <a:r>
              <a:rPr lang="id-ID" sz="2484" dirty="0">
                <a:latin typeface="Arial Rounded MT Bold" panose="020F0704030504030204" pitchFamily="34" charset="0"/>
              </a:rPr>
              <a:t> </a:t>
            </a:r>
            <a:r>
              <a:rPr lang="en-ID" sz="2484" dirty="0">
                <a:latin typeface="Arial Rounded MT Bold" panose="020F0704030504030204" pitchFamily="34" charset="0"/>
              </a:rPr>
              <a:t>dan program latihan di dunia kerja (DUDI). </a:t>
            </a:r>
            <a:endParaRPr lang="id-ID" sz="2484" dirty="0">
              <a:latin typeface="Arial Rounded MT Bold" panose="020F0704030504030204" pitchFamily="34" charset="0"/>
            </a:endParaRPr>
          </a:p>
        </p:txBody>
      </p:sp>
    </p:spTree>
    <p:extLst>
      <p:ext uri="{BB962C8B-B14F-4D97-AF65-F5344CB8AC3E}">
        <p14:creationId xmlns:p14="http://schemas.microsoft.com/office/powerpoint/2010/main" val="6680047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3972" y="1844062"/>
            <a:ext cx="10549887" cy="574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951232" y="2401698"/>
            <a:ext cx="3787242" cy="623111"/>
          </a:xfrm>
          <a:prstGeom prst="rect">
            <a:avLst/>
          </a:prstGeom>
        </p:spPr>
        <p:txBody>
          <a:bodyPr wrap="square">
            <a:spAutoFit/>
          </a:bodyPr>
          <a:lstStyle/>
          <a:p>
            <a:pPr algn="ctr"/>
            <a:r>
              <a:rPr lang="id-ID" sz="3312" b="1" dirty="0">
                <a:solidFill>
                  <a:srgbClr val="FFFF00"/>
                </a:solidFill>
              </a:rPr>
              <a:t>Manfaat PKL</a:t>
            </a:r>
          </a:p>
        </p:txBody>
      </p:sp>
      <p:sp>
        <p:nvSpPr>
          <p:cNvPr id="5" name="TextBox 4"/>
          <p:cNvSpPr txBox="1"/>
          <p:nvPr/>
        </p:nvSpPr>
        <p:spPr>
          <a:xfrm>
            <a:off x="5905274" y="4491629"/>
            <a:ext cx="1879158" cy="491241"/>
          </a:xfrm>
          <a:prstGeom prst="rect">
            <a:avLst/>
          </a:prstGeom>
          <a:noFill/>
        </p:spPr>
        <p:txBody>
          <a:bodyPr wrap="square" rtlCol="0">
            <a:spAutoFit/>
          </a:bodyPr>
          <a:lstStyle/>
          <a:p>
            <a:r>
              <a:rPr lang="id-ID" sz="2484" b="1" dirty="0">
                <a:solidFill>
                  <a:srgbClr val="C00000"/>
                </a:solidFill>
              </a:rPr>
              <a:t>Dit. P. SMK</a:t>
            </a:r>
          </a:p>
        </p:txBody>
      </p:sp>
      <p:sp>
        <p:nvSpPr>
          <p:cNvPr id="7" name="TextBox 6"/>
          <p:cNvSpPr txBox="1"/>
          <p:nvPr/>
        </p:nvSpPr>
        <p:spPr>
          <a:xfrm>
            <a:off x="3277642" y="6111294"/>
            <a:ext cx="887020" cy="491241"/>
          </a:xfrm>
          <a:prstGeom prst="rect">
            <a:avLst/>
          </a:prstGeom>
          <a:noFill/>
        </p:spPr>
        <p:txBody>
          <a:bodyPr wrap="square" rtlCol="0">
            <a:spAutoFit/>
          </a:bodyPr>
          <a:lstStyle/>
          <a:p>
            <a:r>
              <a:rPr lang="id-ID" sz="2484" b="1" dirty="0">
                <a:solidFill>
                  <a:srgbClr val="C00000"/>
                </a:solidFill>
              </a:rPr>
              <a:t>SMK</a:t>
            </a:r>
          </a:p>
        </p:txBody>
      </p:sp>
      <p:sp>
        <p:nvSpPr>
          <p:cNvPr id="8" name="TextBox 7"/>
          <p:cNvSpPr txBox="1"/>
          <p:nvPr/>
        </p:nvSpPr>
        <p:spPr>
          <a:xfrm>
            <a:off x="9623468" y="4925279"/>
            <a:ext cx="948476" cy="986331"/>
          </a:xfrm>
          <a:prstGeom prst="rect">
            <a:avLst/>
          </a:prstGeom>
          <a:noFill/>
        </p:spPr>
        <p:txBody>
          <a:bodyPr wrap="square" rtlCol="0">
            <a:spAutoFit/>
          </a:bodyPr>
          <a:lstStyle/>
          <a:p>
            <a:r>
              <a:rPr lang="id-ID" sz="1864" b="1" dirty="0">
                <a:solidFill>
                  <a:srgbClr val="C00000"/>
                </a:solidFill>
              </a:rPr>
              <a:t>Dinas Pendidikan</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334" y="5877949"/>
            <a:ext cx="1533038" cy="1449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6368565" y="6589129"/>
            <a:ext cx="952576" cy="491241"/>
          </a:xfrm>
          <a:prstGeom prst="rect">
            <a:avLst/>
          </a:prstGeom>
          <a:noFill/>
        </p:spPr>
        <p:txBody>
          <a:bodyPr wrap="square" rtlCol="0">
            <a:spAutoFit/>
          </a:bodyPr>
          <a:lstStyle/>
          <a:p>
            <a:r>
              <a:rPr lang="id-ID" sz="2484" b="1" dirty="0">
                <a:solidFill>
                  <a:srgbClr val="C00000"/>
                </a:solidFill>
              </a:rPr>
              <a:t>DUDI</a:t>
            </a:r>
          </a:p>
        </p:txBody>
      </p:sp>
    </p:spTree>
    <p:extLst>
      <p:ext uri="{BB962C8B-B14F-4D97-AF65-F5344CB8AC3E}">
        <p14:creationId xmlns:p14="http://schemas.microsoft.com/office/powerpoint/2010/main" val="1246181375"/>
      </p:ext>
    </p:extLst>
  </p:cSld>
  <p:clrMapOvr>
    <a:masterClrMapping/>
  </p:clrMapOvr>
  <p:timing>
    <p:tnLst>
      <p:par>
        <p:cTn id="1" dur="indefinite" restart="never" nodeType="tmRoot"/>
      </p:par>
    </p:tnLst>
  </p:timing>
</p:sld>
</file>

<file path=ppt/theme/theme1.xml><?xml version="1.0" encoding="utf-8"?>
<a:theme xmlns:a="http://schemas.openxmlformats.org/drawingml/2006/main" name="2_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6DB8EB18-3657-4051-A897-2ED38832359E}"/>
    </a:ext>
  </a:extLst>
</a:theme>
</file>

<file path=ppt/theme/theme2.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6DB8EB18-3657-4051-A897-2ED38832359E}"/>
    </a:ext>
  </a:extLst>
</a:theme>
</file>

<file path=ppt/theme/theme3.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6DB8EB18-3657-4051-A897-2ED38832359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1617</TotalTime>
  <Words>2498</Words>
  <Application>Microsoft Office PowerPoint</Application>
  <PresentationFormat>Custom</PresentationFormat>
  <Paragraphs>273</Paragraphs>
  <Slides>44</Slides>
  <Notes>0</Notes>
  <HiddenSlides>0</HiddenSlides>
  <MMClips>0</MMClips>
  <ScaleCrop>false</ScaleCrop>
  <HeadingPairs>
    <vt:vector size="4" baseType="variant">
      <vt:variant>
        <vt:lpstr>Theme</vt:lpstr>
      </vt:variant>
      <vt:variant>
        <vt:i4>3</vt:i4>
      </vt:variant>
      <vt:variant>
        <vt:lpstr>Slide Titles</vt:lpstr>
      </vt:variant>
      <vt:variant>
        <vt:i4>44</vt:i4>
      </vt:variant>
    </vt:vector>
  </HeadingPairs>
  <TitlesOfParts>
    <vt:vector size="47" baseType="lpstr">
      <vt:lpstr>2_Vapor Trail</vt:lpstr>
      <vt:lpstr>1_Vapor Trail</vt:lpstr>
      <vt:lpstr>Vapor Trail</vt:lpstr>
      <vt:lpstr>PELATIHAN DAN PENDAMPINGAN IMPLEMENTASI KURIKULUM 2013 SMK</vt:lpstr>
      <vt:lpstr>PETA KONSEP</vt:lpstr>
      <vt:lpstr>PowerPoint Presentation</vt:lpstr>
      <vt:lpstr>Pkl sebagai sarana  penguatan karakter berbasis masyarakat</vt:lpstr>
      <vt:lpstr>Dasar Hukum pkl</vt:lpstr>
      <vt:lpstr>PowerPoint Presentation</vt:lpstr>
      <vt:lpstr>PowerPoint Presentation</vt:lpstr>
      <vt:lpstr>Tujuan PKL</vt:lpstr>
      <vt:lpstr>PowerPoint Presentation</vt:lpstr>
      <vt:lpstr>Manfaat PKL</vt:lpstr>
      <vt:lpstr>PowerPoint Presentation</vt:lpstr>
      <vt:lpstr>PowerPoint Presentation</vt:lpstr>
      <vt:lpstr>Fungsi PKL</vt:lpstr>
      <vt:lpstr>Ruang Lingkup PKL</vt:lpstr>
      <vt:lpstr>PowerPoint Presentation</vt:lpstr>
      <vt:lpstr>ketidakSelarasan ANTARA SEKOLAH DAN DUNIA KERJA dapat diminimalkan melalui pkl</vt:lpstr>
      <vt:lpstr>Pola Penyelenggaran PKL</vt:lpstr>
      <vt:lpstr>Contoh PKL pola harian 120 hari </vt:lpstr>
      <vt:lpstr>Contoh PKL pola mingguan selama 24 minggu</vt:lpstr>
      <vt:lpstr>Contoh PKL pola bulanan(3-3) selama 6 bulan</vt:lpstr>
      <vt:lpstr>PowerPoint Presentation</vt:lpstr>
      <vt:lpstr>Perencanaan Program PKL</vt:lpstr>
      <vt:lpstr>Pemilahan KD KOMPETENSI Keahlian</vt:lpstr>
      <vt:lpstr>PowerPoint Presentation</vt:lpstr>
      <vt:lpstr>Keterangan</vt:lpstr>
      <vt:lpstr>Penyusunan Program PKL </vt:lpstr>
      <vt:lpstr>PowerPoint Presentation</vt:lpstr>
      <vt:lpstr>Pengaturan PKL</vt:lpstr>
      <vt:lpstr>PowerPoint Presentation</vt:lpstr>
      <vt:lpstr>Pembekalan Peserta PKL</vt:lpstr>
      <vt:lpstr>URAIAN TUGAS PEMBIMBING SEKOLAH</vt:lpstr>
      <vt:lpstr>URAIAN TUGAS PEMBIMBING INDUSTRI</vt:lpstr>
      <vt:lpstr>Pelaksanaan Program PKL</vt:lpstr>
      <vt:lpstr>Jurnal Kegiatan PKL</vt:lpstr>
      <vt:lpstr>PowerPoint Presentation</vt:lpstr>
      <vt:lpstr>Dokumentasi  portopolio PKL</vt:lpstr>
      <vt:lpstr>Petunjuk Umum bagi Peserta PKL </vt:lpstr>
      <vt:lpstr>PowerPoint Presentation</vt:lpstr>
      <vt:lpstr>PowerPoint Presentation</vt:lpstr>
      <vt:lpstr>Sertifikat PKL dari DUDI</vt:lpstr>
      <vt:lpstr>PowerPoint Presentation</vt:lpstr>
      <vt:lpstr>Penilaian PKL</vt:lpstr>
      <vt:lpstr>Rapor Penilaian PKL</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ASUS</cp:lastModifiedBy>
  <cp:revision>146</cp:revision>
  <cp:lastPrinted>2018-01-12T08:20:33Z</cp:lastPrinted>
  <dcterms:created xsi:type="dcterms:W3CDTF">2017-03-03T06:49:08Z</dcterms:created>
  <dcterms:modified xsi:type="dcterms:W3CDTF">2018-02-21T04:21:03Z</dcterms:modified>
</cp:coreProperties>
</file>